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2"/>
  </p:notesMasterIdLst>
  <p:sldIdLst>
    <p:sldId id="257" r:id="rId2"/>
    <p:sldId id="258" r:id="rId3"/>
    <p:sldId id="259" r:id="rId4"/>
    <p:sldId id="260" r:id="rId5"/>
    <p:sldId id="261" r:id="rId6"/>
    <p:sldId id="262" r:id="rId7"/>
    <p:sldId id="263" r:id="rId8"/>
    <p:sldId id="264" r:id="rId9"/>
    <p:sldId id="265" r:id="rId10"/>
    <p:sldId id="266" r:id="rId11"/>
  </p:sldIdLst>
  <p:sldSz cx="9144000" cy="5143500" type="screen16x9"/>
  <p:notesSz cx="6858000" cy="9144000"/>
  <p:embeddedFontLst>
    <p:embeddedFont>
      <p:font typeface="Calibri" panose="020F0502020204030204" pitchFamily="34" charset="0"/>
      <p:regular r:id="rId13"/>
      <p:bold r:id="rId14"/>
      <p:italic r:id="rId15"/>
      <p:boldItalic r:id="rId16"/>
    </p:embeddedFont>
    <p:embeddedFont>
      <p:font typeface="EB Garamond" pitchFamily="2" charset="0"/>
      <p:regular r:id="rId17"/>
      <p:bold r:id="rId18"/>
      <p:italic r:id="rId19"/>
      <p:boldItalic r:id="rId20"/>
    </p:embeddedFont>
    <p:embeddedFont>
      <p:font typeface="EB Garamond Medium" pitchFamily="2" charset="0"/>
      <p:regular r:id="rId21"/>
      <p:bold r:id="rId22"/>
      <p:italic r:id="rId23"/>
      <p:boldItalic r:id="rId24"/>
    </p:embeddedFont>
    <p:embeddedFont>
      <p:font typeface="EB Garamond SemiBold" pitchFamily="2" charset="0"/>
      <p:regular r:id="rId25"/>
      <p:bold r:id="rId26"/>
      <p:italic r:id="rId27"/>
      <p:boldItalic r:id="rId28"/>
    </p:embeddedFont>
    <p:embeddedFont>
      <p:font typeface="Public Sans"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A4A3A4"/>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FF9900"/>
    <a:srgbClr val="5454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75DB1FD-6078-41F0-A226-9138D3124F42}"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58" y="58"/>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font" Target="fonts/font1.fntdata" /><Relationship Id="rId18" Type="http://schemas.openxmlformats.org/officeDocument/2006/relationships/font" Target="fonts/font6.fntdata" /><Relationship Id="rId26" Type="http://schemas.openxmlformats.org/officeDocument/2006/relationships/font" Target="fonts/font14.fntdata" /><Relationship Id="rId3" Type="http://schemas.openxmlformats.org/officeDocument/2006/relationships/slide" Target="slides/slide2.xml" /><Relationship Id="rId21" Type="http://schemas.openxmlformats.org/officeDocument/2006/relationships/font" Target="fonts/font9.fntdata" /><Relationship Id="rId34" Type="http://schemas.openxmlformats.org/officeDocument/2006/relationships/viewProps" Target="viewProps.xml" /><Relationship Id="rId7" Type="http://schemas.openxmlformats.org/officeDocument/2006/relationships/slide" Target="slides/slide6.xml" /><Relationship Id="rId12" Type="http://schemas.openxmlformats.org/officeDocument/2006/relationships/notesMaster" Target="notesMasters/notesMaster1.xml" /><Relationship Id="rId17" Type="http://schemas.openxmlformats.org/officeDocument/2006/relationships/font" Target="fonts/font5.fntdata" /><Relationship Id="rId25" Type="http://schemas.openxmlformats.org/officeDocument/2006/relationships/font" Target="fonts/font13.fntdata" /><Relationship Id="rId33" Type="http://schemas.openxmlformats.org/officeDocument/2006/relationships/presProps" Target="presProps.xml" /><Relationship Id="rId2" Type="http://schemas.openxmlformats.org/officeDocument/2006/relationships/slide" Target="slides/slide1.xml" /><Relationship Id="rId16" Type="http://schemas.openxmlformats.org/officeDocument/2006/relationships/font" Target="fonts/font4.fntdata" /><Relationship Id="rId20" Type="http://schemas.openxmlformats.org/officeDocument/2006/relationships/font" Target="fonts/font8.fntdata" /><Relationship Id="rId29" Type="http://schemas.openxmlformats.org/officeDocument/2006/relationships/font" Target="fonts/font17.fntdata"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font" Target="fonts/font12.fntdata" /><Relationship Id="rId32" Type="http://schemas.openxmlformats.org/officeDocument/2006/relationships/font" Target="fonts/font20.fntdata" /><Relationship Id="rId5" Type="http://schemas.openxmlformats.org/officeDocument/2006/relationships/slide" Target="slides/slide4.xml" /><Relationship Id="rId15" Type="http://schemas.openxmlformats.org/officeDocument/2006/relationships/font" Target="fonts/font3.fntdata" /><Relationship Id="rId23" Type="http://schemas.openxmlformats.org/officeDocument/2006/relationships/font" Target="fonts/font11.fntdata" /><Relationship Id="rId28" Type="http://schemas.openxmlformats.org/officeDocument/2006/relationships/font" Target="fonts/font16.fntdata" /><Relationship Id="rId36" Type="http://schemas.openxmlformats.org/officeDocument/2006/relationships/tableStyles" Target="tableStyles.xml" /><Relationship Id="rId10" Type="http://schemas.openxmlformats.org/officeDocument/2006/relationships/slide" Target="slides/slide9.xml" /><Relationship Id="rId19" Type="http://schemas.openxmlformats.org/officeDocument/2006/relationships/font" Target="fonts/font7.fntdata" /><Relationship Id="rId31" Type="http://schemas.openxmlformats.org/officeDocument/2006/relationships/font" Target="fonts/font19.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font" Target="fonts/font2.fntdata" /><Relationship Id="rId22" Type="http://schemas.openxmlformats.org/officeDocument/2006/relationships/font" Target="fonts/font10.fntdata" /><Relationship Id="rId27" Type="http://schemas.openxmlformats.org/officeDocument/2006/relationships/font" Target="fonts/font15.fntdata" /><Relationship Id="rId30" Type="http://schemas.openxmlformats.org/officeDocument/2006/relationships/font" Target="fonts/font18.fntdata" /><Relationship Id="rId35"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1049757"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9758"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048604"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48605"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048612"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48613"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048592"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48593"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048582"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48583"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048584"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48585"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image" Target="../media/image23.png" /><Relationship Id="rId1" Type="http://schemas.openxmlformats.org/officeDocument/2006/relationships/slideMaster" Target="../slideMasters/slideMaster1.xml" /><Relationship Id="rId4" Type="http://schemas.openxmlformats.org/officeDocument/2006/relationships/image" Target="../media/image3.png" /></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5.png" /><Relationship Id="rId1" Type="http://schemas.openxmlformats.org/officeDocument/2006/relationships/slideMaster" Target="../slideMasters/slideMaster1.xml" /><Relationship Id="rId4" Type="http://schemas.openxmlformats.org/officeDocument/2006/relationships/image" Target="../media/image26.png" /></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5.png" /><Relationship Id="rId1" Type="http://schemas.openxmlformats.org/officeDocument/2006/relationships/slideMaster" Target="../slideMasters/slideMaster1.xml" /><Relationship Id="rId4" Type="http://schemas.openxmlformats.org/officeDocument/2006/relationships/image" Target="../media/image27.png" /></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5.png" /><Relationship Id="rId1" Type="http://schemas.openxmlformats.org/officeDocument/2006/relationships/slideMaster" Target="../slideMasters/slideMaster1.xml" /><Relationship Id="rId4" Type="http://schemas.openxmlformats.org/officeDocument/2006/relationships/image" Target="../media/image26.png" /></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5.png" /><Relationship Id="rId1" Type="http://schemas.openxmlformats.org/officeDocument/2006/relationships/slideMaster" Target="../slideMasters/slideMaster1.xml" /><Relationship Id="rId4" Type="http://schemas.openxmlformats.org/officeDocument/2006/relationships/image" Target="../media/image27.png" /></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8.png" /><Relationship Id="rId1" Type="http://schemas.openxmlformats.org/officeDocument/2006/relationships/slideMaster" Target="../slideMasters/slideMaster1.xml" /><Relationship Id="rId5" Type="http://schemas.openxmlformats.org/officeDocument/2006/relationships/image" Target="../media/image30.png" /><Relationship Id="rId4" Type="http://schemas.openxmlformats.org/officeDocument/2006/relationships/image" Target="../media/image29.png" /></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 Id="rId4" Type="http://schemas.openxmlformats.org/officeDocument/2006/relationships/image" Target="../media/image31.png" /></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32.jpeg" /><Relationship Id="rId1" Type="http://schemas.openxmlformats.org/officeDocument/2006/relationships/slideMaster" Target="../slideMasters/slideMaster1.xml" /></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33.jpeg"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0.png" /><Relationship Id="rId1" Type="http://schemas.openxmlformats.org/officeDocument/2006/relationships/slideMaster" Target="../slideMasters/slideMaster1.xml" /></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33.jpeg" /><Relationship Id="rId1" Type="http://schemas.openxmlformats.org/officeDocument/2006/relationships/slideMaster" Target="../slideMasters/slideMaster1.xml" /></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5.jpeg" /><Relationship Id="rId2" Type="http://schemas.openxmlformats.org/officeDocument/2006/relationships/image" Target="../media/image34.png" /><Relationship Id="rId1" Type="http://schemas.openxmlformats.org/officeDocument/2006/relationships/slideMaster" Target="../slideMasters/slideMaster1.xml" /></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6.jpeg" /><Relationship Id="rId1" Type="http://schemas.openxmlformats.org/officeDocument/2006/relationships/slideMaster" Target="../slideMasters/slideMaster1.xml" /></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jpeg" /><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3.jpeg" /><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Master" Target="../slideMasters/slideMaster1.xml" /></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Master" Target="../slideMasters/slideMaster1.xml" /></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Master" Target="../slideMasters/slideMaster1.xml" /></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5.png" /><Relationship Id="rId1" Type="http://schemas.openxmlformats.org/officeDocument/2006/relationships/slideMaster" Target="../slideMasters/slideMaster1.xml" /><Relationship Id="rId4" Type="http://schemas.openxmlformats.org/officeDocument/2006/relationships/image" Target="../media/image6.png" /></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7.png" /><Relationship Id="rId1" Type="http://schemas.openxmlformats.org/officeDocument/2006/relationships/slideMaster" Target="../slideMasters/slideMaster1.xml" /></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8.jpeg" /><Relationship Id="rId1" Type="http://schemas.openxmlformats.org/officeDocument/2006/relationships/slideMaster" Target="../slideMasters/slideMaster1.xml" /></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9.jpeg" /><Relationship Id="rId1" Type="http://schemas.openxmlformats.org/officeDocument/2006/relationships/slideMaster" Target="../slideMasters/slideMaster1.xml" /></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9.jpeg" /><Relationship Id="rId1" Type="http://schemas.openxmlformats.org/officeDocument/2006/relationships/slideMaster" Target="../slideMasters/slideMaster1.xml" /></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eg"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2097161" name="Google Shape;7;p214" descr="Diagram  Description automatically generated"/>
          <p:cNvPicPr preferRelativeResize="0">
            <a:picLocks/>
          </p:cNvPicPr>
          <p:nvPr/>
        </p:nvPicPr>
        <p:blipFill rotWithShape="1">
          <a:blip r:embed="rId2">
            <a:alphaModFix/>
          </a:blip>
          <a:srcRect/>
          <a:stretch>
            <a:fillRect/>
          </a:stretch>
        </p:blipFill>
        <p:spPr>
          <a:xfrm>
            <a:off x="0" y="4141"/>
            <a:ext cx="9144000" cy="5135217"/>
          </a:xfrm>
          <a:prstGeom prst="rect">
            <a:avLst/>
          </a:prstGeom>
          <a:noFill/>
          <a:ln>
            <a:noFill/>
          </a:ln>
        </p:spPr>
      </p:pic>
      <p:cxnSp>
        <p:nvCxnSpPr>
          <p:cNvPr id="3145731" name="Google Shape;8;p214"/>
          <p:cNvCxnSpPr>
            <a:cxnSpLocks/>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1048601"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2097286" name="Google Shape;70;p222" descr="Shape  Description automatically generated with low confidence"/>
          <p:cNvPicPr preferRelativeResize="0">
            <a:picLocks/>
          </p:cNvPicPr>
          <p:nvPr/>
        </p:nvPicPr>
        <p:blipFill rotWithShape="1">
          <a:blip r:embed="rId2">
            <a:alphaModFix/>
          </a:blip>
          <a:srcRect/>
          <a:stretch>
            <a:fillRect/>
          </a:stretch>
        </p:blipFill>
        <p:spPr>
          <a:xfrm>
            <a:off x="0" y="6"/>
            <a:ext cx="9143990" cy="5143494"/>
          </a:xfrm>
          <a:prstGeom prst="rect">
            <a:avLst/>
          </a:prstGeom>
          <a:noFill/>
          <a:ln>
            <a:noFill/>
          </a:ln>
        </p:spPr>
      </p:pic>
      <p:sp>
        <p:nvSpPr>
          <p:cNvPr id="1049454" name="Google Shape;71;p222"/>
          <p:cNvSpPr>
            <a:spLocks noGrp="1"/>
          </p:cNvSpPr>
          <p:nvPr>
            <p:ph type="pic" idx="2"/>
          </p:nvPr>
        </p:nvSpPr>
        <p:spPr>
          <a:xfrm>
            <a:off x="4983850" y="776920"/>
            <a:ext cx="4160150" cy="4050508"/>
          </a:xfrm>
          <a:prstGeom prst="rect">
            <a:avLst/>
          </a:prstGeom>
          <a:noFill/>
          <a:ln>
            <a:noFill/>
          </a:ln>
        </p:spPr>
      </p:sp>
      <p:sp>
        <p:nvSpPr>
          <p:cNvPr id="1049455"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456"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457"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04891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97213" name="Google Shape;1704;p314" descr="Shape  Description automatically generated with low confidence"/>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grpSp>
        <p:nvGrpSpPr>
          <p:cNvPr id="223" name="Google Shape;1705;p314"/>
          <p:cNvGrpSpPr/>
          <p:nvPr/>
        </p:nvGrpSpPr>
        <p:grpSpPr>
          <a:xfrm>
            <a:off x="3907491" y="3547977"/>
            <a:ext cx="1329018" cy="71718"/>
            <a:chOff x="3837640" y="2865532"/>
            <a:chExt cx="1329018" cy="71718"/>
          </a:xfrm>
        </p:grpSpPr>
        <p:sp>
          <p:nvSpPr>
            <p:cNvPr id="1048914"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8915"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8916"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8917"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8918"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8919"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8920"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8921"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8922"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8923"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048924"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2097275" name="Google Shape;1718;p315" descr="Background pattern  Description automatically generated with medium confidence"/>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pic>
        <p:nvPicPr>
          <p:cNvPr id="2097276" name="Google Shape;1719;p315" descr="A group of people sitting at a table  Description automatically generated with low confidence"/>
          <p:cNvPicPr preferRelativeResize="0">
            <a:picLocks/>
          </p:cNvPicPr>
          <p:nvPr/>
        </p:nvPicPr>
        <p:blipFill rotWithShape="1">
          <a:blip r:embed="rId3">
            <a:alphaModFix/>
          </a:blip>
          <a:srcRect l="11613" t="29182"/>
          <a:stretch>
            <a:fillRect/>
          </a:stretch>
        </p:blipFill>
        <p:spPr>
          <a:xfrm>
            <a:off x="4864308" y="0"/>
            <a:ext cx="4279692" cy="5143500"/>
          </a:xfrm>
          <a:prstGeom prst="rect">
            <a:avLst/>
          </a:prstGeom>
          <a:noFill/>
          <a:ln>
            <a:noFill/>
          </a:ln>
        </p:spPr>
      </p:pic>
      <p:pic>
        <p:nvPicPr>
          <p:cNvPr id="2097277" name="Google Shape;1720;p315" descr="Shape  Description automatically generated with low confidence"/>
          <p:cNvPicPr preferRelativeResize="0">
            <a:picLocks/>
          </p:cNvPicPr>
          <p:nvPr/>
        </p:nvPicPr>
        <p:blipFill rotWithShape="1">
          <a:blip r:embed="rId4">
            <a:alphaModFix/>
          </a:blip>
          <a:srcRect/>
          <a:stretch>
            <a:fillRect/>
          </a:stretch>
        </p:blipFill>
        <p:spPr>
          <a:xfrm>
            <a:off x="0" y="0"/>
            <a:ext cx="9144000" cy="5143500"/>
          </a:xfrm>
          <a:prstGeom prst="rect">
            <a:avLst/>
          </a:prstGeom>
          <a:noFill/>
          <a:ln>
            <a:noFill/>
          </a:ln>
        </p:spPr>
      </p:pic>
      <p:sp>
        <p:nvSpPr>
          <p:cNvPr id="104940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04940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40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40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2097186" name="Google Shape;1726;p316" descr="Background pattern  Description automatically generated"/>
          <p:cNvPicPr preferRelativeResize="0">
            <a:picLocks/>
          </p:cNvPicPr>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2097187" name="Google Shape;1727;p316"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grpSp>
        <p:nvGrpSpPr>
          <p:cNvPr id="184" name="Google Shape;1728;p316"/>
          <p:cNvGrpSpPr/>
          <p:nvPr/>
        </p:nvGrpSpPr>
        <p:grpSpPr>
          <a:xfrm>
            <a:off x="-900" y="1034935"/>
            <a:ext cx="9146700" cy="1842077"/>
            <a:chOff x="-900" y="1034935"/>
            <a:chExt cx="9146700" cy="1842077"/>
          </a:xfrm>
        </p:grpSpPr>
        <p:sp>
          <p:nvSpPr>
            <p:cNvPr id="104875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45742" name="Google Shape;1730;p316"/>
            <p:cNvCxnSpPr>
              <a:cxnSpLocks/>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2097188" name="Google Shape;1731;p316"/>
          <p:cNvPicPr preferRelativeResize="0">
            <a:picLocks/>
          </p:cNvPicPr>
          <p:nvPr/>
        </p:nvPicPr>
        <p:blipFill rotWithShape="1">
          <a:blip r:embed="rId4">
            <a:alphaModFix/>
          </a:blip>
          <a:srcRect/>
          <a:stretch>
            <a:fillRect/>
          </a:stretch>
        </p:blipFill>
        <p:spPr>
          <a:xfrm>
            <a:off x="244973" y="966439"/>
            <a:ext cx="4181755" cy="4151489"/>
          </a:xfrm>
          <a:prstGeom prst="rect">
            <a:avLst/>
          </a:prstGeom>
          <a:noFill/>
          <a:ln>
            <a:noFill/>
          </a:ln>
        </p:spPr>
      </p:pic>
      <p:sp>
        <p:nvSpPr>
          <p:cNvPr id="1048760"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2097257" name="Google Shape;1734;p317" descr="Background pattern  Description automatically generated"/>
          <p:cNvPicPr preferRelativeResize="0">
            <a:picLocks/>
          </p:cNvPicPr>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2097258" name="Google Shape;1735;p317"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cxnSp>
        <p:nvCxnSpPr>
          <p:cNvPr id="3145812" name="Google Shape;1736;p317"/>
          <p:cNvCxnSpPr>
            <a:cxnSpLocks/>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049322"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097259" name="Google Shape;1738;p317"/>
          <p:cNvPicPr preferRelativeResize="0">
            <a:picLocks/>
          </p:cNvPicPr>
          <p:nvPr/>
        </p:nvPicPr>
        <p:blipFill rotWithShape="1">
          <a:blip r:embed="rId4">
            <a:alphaModFix/>
          </a:blip>
          <a:srcRect t="-453" b="47599"/>
          <a:stretch>
            <a:fillRect/>
          </a:stretch>
        </p:blipFill>
        <p:spPr>
          <a:xfrm flipH="1">
            <a:off x="349865" y="721112"/>
            <a:ext cx="3612538" cy="4395173"/>
          </a:xfrm>
          <a:prstGeom prst="rect">
            <a:avLst/>
          </a:prstGeom>
          <a:noFill/>
          <a:ln>
            <a:noFill/>
          </a:ln>
        </p:spPr>
      </p:pic>
      <p:sp>
        <p:nvSpPr>
          <p:cNvPr id="1049323"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2097170" name="Google Shape;1741;p318" descr="Background pattern  Description automatically generated"/>
          <p:cNvPicPr preferRelativeResize="0">
            <a:picLocks/>
          </p:cNvPicPr>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2097171" name="Google Shape;1742;p318"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grpSp>
        <p:nvGrpSpPr>
          <p:cNvPr id="162" name="Google Shape;1743;p318"/>
          <p:cNvGrpSpPr/>
          <p:nvPr/>
        </p:nvGrpSpPr>
        <p:grpSpPr>
          <a:xfrm>
            <a:off x="-900" y="1034935"/>
            <a:ext cx="9146700" cy="1842077"/>
            <a:chOff x="-900" y="1034935"/>
            <a:chExt cx="9146700" cy="1842077"/>
          </a:xfrm>
        </p:grpSpPr>
        <p:sp>
          <p:nvSpPr>
            <p:cNvPr id="1048635"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45739" name="Google Shape;1745;p318"/>
            <p:cNvCxnSpPr>
              <a:cxnSpLocks/>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2097172" name="Google Shape;1746;p318"/>
          <p:cNvPicPr preferRelativeResize="0">
            <a:picLocks/>
          </p:cNvPicPr>
          <p:nvPr/>
        </p:nvPicPr>
        <p:blipFill rotWithShape="1">
          <a:blip r:embed="rId4">
            <a:alphaModFix/>
          </a:blip>
          <a:srcRect/>
          <a:stretch>
            <a:fillRect/>
          </a:stretch>
        </p:blipFill>
        <p:spPr>
          <a:xfrm>
            <a:off x="244973" y="966439"/>
            <a:ext cx="4181755" cy="4151489"/>
          </a:xfrm>
          <a:prstGeom prst="rect">
            <a:avLst/>
          </a:prstGeom>
          <a:noFill/>
          <a:ln>
            <a:noFill/>
          </a:ln>
        </p:spPr>
      </p:pic>
      <p:sp>
        <p:nvSpPr>
          <p:cNvPr id="1048636"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2097253" name="Google Shape;1749;p319" descr="Background pattern  Description automatically generated"/>
          <p:cNvPicPr preferRelativeResize="0">
            <a:picLocks/>
          </p:cNvPicPr>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2097254" name="Google Shape;1750;p319"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cxnSp>
        <p:nvCxnSpPr>
          <p:cNvPr id="3145811" name="Google Shape;1751;p319"/>
          <p:cNvCxnSpPr>
            <a:cxnSpLocks/>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049307"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097255" name="Google Shape;1753;p319"/>
          <p:cNvPicPr preferRelativeResize="0">
            <a:picLocks/>
          </p:cNvPicPr>
          <p:nvPr/>
        </p:nvPicPr>
        <p:blipFill rotWithShape="1">
          <a:blip r:embed="rId4">
            <a:alphaModFix/>
          </a:blip>
          <a:srcRect t="-453" b="47599"/>
          <a:stretch>
            <a:fillRect/>
          </a:stretch>
        </p:blipFill>
        <p:spPr>
          <a:xfrm flipH="1">
            <a:off x="349865" y="721112"/>
            <a:ext cx="3612538" cy="4395173"/>
          </a:xfrm>
          <a:prstGeom prst="rect">
            <a:avLst/>
          </a:prstGeom>
          <a:noFill/>
          <a:ln>
            <a:noFill/>
          </a:ln>
        </p:spPr>
      </p:pic>
      <p:sp>
        <p:nvSpPr>
          <p:cNvPr id="1049308"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2097181" name="Google Shape;1756;p320"/>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pic>
        <p:nvPicPr>
          <p:cNvPr id="2097182" name="Google Shape;1757;p320"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8000"/>
          </a:xfrm>
          <a:prstGeom prst="rect">
            <a:avLst/>
          </a:prstGeom>
          <a:noFill/>
          <a:ln>
            <a:noFill/>
          </a:ln>
        </p:spPr>
      </p:pic>
      <p:pic>
        <p:nvPicPr>
          <p:cNvPr id="2097183" name="Google Shape;1758;p320" descr="A picture containing text, dark, night sky  Description automatically generated"/>
          <p:cNvPicPr preferRelativeResize="0">
            <a:picLocks/>
          </p:cNvPicPr>
          <p:nvPr/>
        </p:nvPicPr>
        <p:blipFill rotWithShape="1">
          <a:blip r:embed="rId4">
            <a:alphaModFix/>
          </a:blip>
          <a:srcRect/>
          <a:stretch>
            <a:fillRect/>
          </a:stretch>
        </p:blipFill>
        <p:spPr>
          <a:xfrm>
            <a:off x="962283" y="914400"/>
            <a:ext cx="7219434" cy="3459480"/>
          </a:xfrm>
          <a:prstGeom prst="rect">
            <a:avLst/>
          </a:prstGeom>
          <a:noFill/>
          <a:ln>
            <a:noFill/>
          </a:ln>
        </p:spPr>
      </p:pic>
      <p:pic>
        <p:nvPicPr>
          <p:cNvPr id="2097184" name="Google Shape;1759;p320" descr="Chart  Description automatically generated"/>
          <p:cNvPicPr preferRelativeResize="0">
            <a:picLocks/>
          </p:cNvPicPr>
          <p:nvPr/>
        </p:nvPicPr>
        <p:blipFill rotWithShape="1">
          <a:blip r:embed="rId5">
            <a:alphaModFix/>
          </a:blip>
          <a:srcRect/>
          <a:stretch>
            <a:fillRect/>
          </a:stretch>
        </p:blipFill>
        <p:spPr>
          <a:xfrm>
            <a:off x="2567940" y="1200369"/>
            <a:ext cx="4008120" cy="2742762"/>
          </a:xfrm>
          <a:prstGeom prst="rect">
            <a:avLst/>
          </a:prstGeom>
          <a:noFill/>
          <a:ln>
            <a:noFill/>
          </a:ln>
        </p:spPr>
      </p:pic>
      <p:sp>
        <p:nvSpPr>
          <p:cNvPr id="1048739"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373" name="Google Shape;1762;p321"/>
          <p:cNvGrpSpPr/>
          <p:nvPr/>
        </p:nvGrpSpPr>
        <p:grpSpPr>
          <a:xfrm>
            <a:off x="444" y="0"/>
            <a:ext cx="9143556" cy="5143500"/>
            <a:chOff x="444" y="317809"/>
            <a:chExt cx="9143556" cy="5143500"/>
          </a:xfrm>
        </p:grpSpPr>
        <p:pic>
          <p:nvPicPr>
            <p:cNvPr id="2097271" name="Google Shape;1763;p321" descr="Surface chart  Description automatically generated with low confidence"/>
            <p:cNvPicPr preferRelativeResize="0">
              <a:picLocks/>
            </p:cNvPicPr>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272" name="Google Shape;1764;p321" descr="Surface chart  Description automatically generated with low confidence"/>
            <p:cNvPicPr preferRelativeResize="0">
              <a:picLocks/>
            </p:cNvPicPr>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73" name="Google Shape;1765;p321"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pic>
        <p:nvPicPr>
          <p:cNvPr id="2097274" name="Google Shape;1766;p321" descr="A picture containing text  Description automatically generated"/>
          <p:cNvPicPr preferRelativeResize="0">
            <a:picLocks/>
          </p:cNvPicPr>
          <p:nvPr/>
        </p:nvPicPr>
        <p:blipFill rotWithShape="1">
          <a:blip r:embed="rId4">
            <a:alphaModFix amt="85000"/>
          </a:blip>
          <a:srcRect/>
          <a:stretch>
            <a:fillRect/>
          </a:stretch>
        </p:blipFill>
        <p:spPr>
          <a:xfrm>
            <a:off x="2251213" y="1143261"/>
            <a:ext cx="4641574" cy="2799228"/>
          </a:xfrm>
          <a:prstGeom prst="rect">
            <a:avLst/>
          </a:prstGeom>
          <a:noFill/>
          <a:ln>
            <a:noFill/>
          </a:ln>
        </p:spPr>
      </p:pic>
      <p:sp>
        <p:nvSpPr>
          <p:cNvPr id="1049399"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400"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2097211" name="Google Shape;1770;p322"/>
          <p:cNvPicPr preferRelativeResize="0">
            <a:picLocks/>
          </p:cNvPicPr>
          <p:nvPr/>
        </p:nvPicPr>
        <p:blipFill rotWithShape="1">
          <a:blip r:embed="rId2">
            <a:alphaModFix amt="70000"/>
          </a:blip>
          <a:srcRect t="1816" b="12611"/>
          <a:stretch>
            <a:fillRect/>
          </a:stretch>
        </p:blipFill>
        <p:spPr>
          <a:xfrm>
            <a:off x="0" y="-1"/>
            <a:ext cx="9144000" cy="5143501"/>
          </a:xfrm>
          <a:prstGeom prst="rect">
            <a:avLst/>
          </a:prstGeom>
          <a:noFill/>
          <a:ln>
            <a:noFill/>
          </a:ln>
        </p:spPr>
      </p:pic>
      <p:pic>
        <p:nvPicPr>
          <p:cNvPr id="2097212" name="Google Shape;1771;p322"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sp>
        <p:nvSpPr>
          <p:cNvPr id="1048910"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048911"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912"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226" name="Google Shape;1776;p323"/>
          <p:cNvGrpSpPr/>
          <p:nvPr/>
        </p:nvGrpSpPr>
        <p:grpSpPr>
          <a:xfrm>
            <a:off x="-3149" y="1"/>
            <a:ext cx="9147149" cy="5143500"/>
            <a:chOff x="-3149" y="1"/>
            <a:chExt cx="9147149" cy="5143500"/>
          </a:xfrm>
        </p:grpSpPr>
        <p:pic>
          <p:nvPicPr>
            <p:cNvPr id="2097216" name="Google Shape;1777;p323"/>
            <p:cNvPicPr preferRelativeResize="0">
              <a:picLocks/>
            </p:cNvPicPr>
            <p:nvPr/>
          </p:nvPicPr>
          <p:blipFill rotWithShape="1">
            <a:blip r:embed="rId2">
              <a:alphaModFix/>
            </a:blip>
            <a:srcRect t="2687" b="12936"/>
            <a:stretch>
              <a:fillRect/>
            </a:stretch>
          </p:blipFill>
          <p:spPr>
            <a:xfrm>
              <a:off x="-3149" y="1"/>
              <a:ext cx="9144002" cy="5143500"/>
            </a:xfrm>
            <a:prstGeom prst="rect">
              <a:avLst/>
            </a:prstGeom>
            <a:noFill/>
            <a:ln>
              <a:noFill/>
            </a:ln>
          </p:spPr>
        </p:pic>
        <p:sp>
          <p:nvSpPr>
            <p:cNvPr id="1048926"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2097217" name="Google Shape;1779;p323" descr="Shape  Description automatically generated with low confidence"/>
          <p:cNvPicPr preferRelativeResize="0">
            <a:picLocks/>
          </p:cNvPicPr>
          <p:nvPr/>
        </p:nvPicPr>
        <p:blipFill rotWithShape="1">
          <a:blip r:embed="rId3">
            <a:alphaModFix/>
          </a:blip>
          <a:srcRect/>
          <a:stretch>
            <a:fillRect/>
          </a:stretch>
        </p:blipFill>
        <p:spPr>
          <a:xfrm>
            <a:off x="0" y="0"/>
            <a:ext cx="9144000" cy="5143500"/>
          </a:xfrm>
          <a:prstGeom prst="rect">
            <a:avLst/>
          </a:prstGeom>
          <a:noFill/>
          <a:ln>
            <a:noFill/>
          </a:ln>
        </p:spPr>
      </p:pic>
      <p:grpSp>
        <p:nvGrpSpPr>
          <p:cNvPr id="227" name="Google Shape;1780;p323"/>
          <p:cNvGrpSpPr/>
          <p:nvPr/>
        </p:nvGrpSpPr>
        <p:grpSpPr>
          <a:xfrm>
            <a:off x="2349390" y="1908808"/>
            <a:ext cx="4506182" cy="1790703"/>
            <a:chOff x="2560319" y="1790699"/>
            <a:chExt cx="4084321" cy="1623060"/>
          </a:xfrm>
        </p:grpSpPr>
        <p:sp>
          <p:nvSpPr>
            <p:cNvPr id="1048927"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048928"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048929"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930"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229" name="Google Shape;76;p223"/>
          <p:cNvGrpSpPr/>
          <p:nvPr/>
        </p:nvGrpSpPr>
        <p:grpSpPr>
          <a:xfrm>
            <a:off x="0" y="1"/>
            <a:ext cx="9143999" cy="5143499"/>
            <a:chOff x="0" y="1"/>
            <a:chExt cx="9144000" cy="5143500"/>
          </a:xfrm>
        </p:grpSpPr>
        <p:sp>
          <p:nvSpPr>
            <p:cNvPr id="1048931" name="Google Shape;77;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097218" name="Google Shape;78;p223" descr="A group of people in clothing  Description automatically generated with medium confidence"/>
            <p:cNvPicPr preferRelativeResize="0">
              <a:picLocks/>
            </p:cNvPicPr>
            <p:nvPr/>
          </p:nvPicPr>
          <p:blipFill rotWithShape="1">
            <a:blip r:embed="rId2">
              <a:alphaModFix/>
            </a:blip>
            <a:srcRect/>
            <a:stretch>
              <a:fillRect/>
            </a:stretch>
          </p:blipFill>
          <p:spPr>
            <a:xfrm>
              <a:off x="2113280" y="456352"/>
              <a:ext cx="7030720" cy="4687147"/>
            </a:xfrm>
            <a:prstGeom prst="rect">
              <a:avLst/>
            </a:prstGeom>
            <a:noFill/>
            <a:ln>
              <a:noFill/>
            </a:ln>
          </p:spPr>
        </p:pic>
      </p:grpSp>
      <p:pic>
        <p:nvPicPr>
          <p:cNvPr id="2097219" name="Google Shape;79;p223"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sp>
        <p:nvSpPr>
          <p:cNvPr id="1048932"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933"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934"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316" name="Google Shape;1786;p324"/>
          <p:cNvGrpSpPr/>
          <p:nvPr/>
        </p:nvGrpSpPr>
        <p:grpSpPr>
          <a:xfrm>
            <a:off x="-3149" y="1"/>
            <a:ext cx="9147149" cy="5143500"/>
            <a:chOff x="-3149" y="1"/>
            <a:chExt cx="9147149" cy="5143500"/>
          </a:xfrm>
        </p:grpSpPr>
        <p:pic>
          <p:nvPicPr>
            <p:cNvPr id="2097240" name="Google Shape;1787;p324"/>
            <p:cNvPicPr preferRelativeResize="0">
              <a:picLocks/>
            </p:cNvPicPr>
            <p:nvPr/>
          </p:nvPicPr>
          <p:blipFill rotWithShape="1">
            <a:blip r:embed="rId2">
              <a:alphaModFix/>
            </a:blip>
            <a:srcRect t="2687" b="12936"/>
            <a:stretch>
              <a:fillRect/>
            </a:stretch>
          </p:blipFill>
          <p:spPr>
            <a:xfrm>
              <a:off x="-3149" y="1"/>
              <a:ext cx="9144002" cy="5143500"/>
            </a:xfrm>
            <a:prstGeom prst="rect">
              <a:avLst/>
            </a:prstGeom>
            <a:noFill/>
            <a:ln>
              <a:noFill/>
            </a:ln>
          </p:spPr>
        </p:pic>
        <p:sp>
          <p:nvSpPr>
            <p:cNvPr id="1049183"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2097241" name="Google Shape;1789;p324" descr="Shape  Description automatically generated with low confidence"/>
          <p:cNvPicPr preferRelativeResize="0">
            <a:picLocks/>
          </p:cNvPicPr>
          <p:nvPr/>
        </p:nvPicPr>
        <p:blipFill rotWithShape="1">
          <a:blip r:embed="rId3">
            <a:alphaModFix/>
          </a:blip>
          <a:srcRect/>
          <a:stretch>
            <a:fillRect/>
          </a:stretch>
        </p:blipFill>
        <p:spPr>
          <a:xfrm>
            <a:off x="0" y="0"/>
            <a:ext cx="9144000" cy="5143500"/>
          </a:xfrm>
          <a:prstGeom prst="rect">
            <a:avLst/>
          </a:prstGeom>
          <a:noFill/>
          <a:ln>
            <a:noFill/>
          </a:ln>
        </p:spPr>
      </p:pic>
      <p:grpSp>
        <p:nvGrpSpPr>
          <p:cNvPr id="317" name="Google Shape;1790;p324"/>
          <p:cNvGrpSpPr/>
          <p:nvPr/>
        </p:nvGrpSpPr>
        <p:grpSpPr>
          <a:xfrm>
            <a:off x="2349390" y="1908808"/>
            <a:ext cx="4506182" cy="1790703"/>
            <a:chOff x="2560319" y="1790699"/>
            <a:chExt cx="4084321" cy="1623060"/>
          </a:xfrm>
        </p:grpSpPr>
        <p:sp>
          <p:nvSpPr>
            <p:cNvPr id="1049184"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049185"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049186"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187"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049324"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049325" name="Google Shape;1797;p325" descr="Shape  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326" name="Google Shape;1798;p325"/>
          <p:cNvSpPr>
            <a:spLocks noGrp="1"/>
          </p:cNvSpPr>
          <p:nvPr>
            <p:ph type="pic" idx="2"/>
          </p:nvPr>
        </p:nvSpPr>
        <p:spPr>
          <a:xfrm>
            <a:off x="-1" y="0"/>
            <a:ext cx="4690335" cy="5139879"/>
          </a:xfrm>
          <a:prstGeom prst="rect">
            <a:avLst/>
          </a:prstGeom>
          <a:noFill/>
          <a:ln>
            <a:noFill/>
          </a:ln>
        </p:spPr>
      </p:sp>
      <p:sp>
        <p:nvSpPr>
          <p:cNvPr id="1049327"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049328"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29"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048645"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048646" name="Google Shape;1804;p326" descr="Shape  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47" name="Google Shape;1805;p326"/>
          <p:cNvSpPr>
            <a:spLocks noGrp="1"/>
          </p:cNvSpPr>
          <p:nvPr>
            <p:ph type="pic" idx="2"/>
          </p:nvPr>
        </p:nvSpPr>
        <p:spPr>
          <a:xfrm>
            <a:off x="-1" y="0"/>
            <a:ext cx="4690335" cy="5139879"/>
          </a:xfrm>
          <a:prstGeom prst="rect">
            <a:avLst/>
          </a:prstGeom>
          <a:noFill/>
          <a:ln>
            <a:noFill/>
          </a:ln>
        </p:spPr>
      </p:sp>
      <p:sp>
        <p:nvSpPr>
          <p:cNvPr id="1048648"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048649"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650"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049476"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049477" name="Google Shape;1811;p327" descr="Shape  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478" name="Google Shape;1812;p327"/>
          <p:cNvSpPr>
            <a:spLocks noGrp="1"/>
          </p:cNvSpPr>
          <p:nvPr>
            <p:ph type="pic" idx="2"/>
          </p:nvPr>
        </p:nvSpPr>
        <p:spPr>
          <a:xfrm>
            <a:off x="-1" y="0"/>
            <a:ext cx="4690335" cy="5139879"/>
          </a:xfrm>
          <a:prstGeom prst="rect">
            <a:avLst/>
          </a:prstGeom>
          <a:noFill/>
          <a:ln>
            <a:noFill/>
          </a:ln>
        </p:spPr>
      </p:sp>
      <p:sp>
        <p:nvSpPr>
          <p:cNvPr id="1049479"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049480"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481"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048839"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2097196" name="Google Shape;1818;p328" descr="Background pattern  Description automatically generated"/>
          <p:cNvPicPr preferRelativeResize="0">
            <a:picLocks/>
          </p:cNvPicPr>
          <p:nvPr/>
        </p:nvPicPr>
        <p:blipFill rotWithShape="1">
          <a:blip r:embed="rId2">
            <a:alphaModFix/>
          </a:blip>
          <a:srcRect l="20567" r="20566" b="45930"/>
          <a:stretch>
            <a:fillRect/>
          </a:stretch>
        </p:blipFill>
        <p:spPr>
          <a:xfrm rot="5400000">
            <a:off x="5391150" y="1390650"/>
            <a:ext cx="5143500" cy="2362200"/>
          </a:xfrm>
          <a:prstGeom prst="rect">
            <a:avLst/>
          </a:prstGeom>
          <a:solidFill>
            <a:schemeClr val="dk2"/>
          </a:solidFill>
          <a:ln>
            <a:noFill/>
          </a:ln>
        </p:spPr>
      </p:pic>
      <p:sp>
        <p:nvSpPr>
          <p:cNvPr id="1048840" name="Google Shape;1819;p328" descr="Shape  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45752" name="Google Shape;1820;p328"/>
          <p:cNvCxnSpPr>
            <a:cxnSpLocks/>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2097197" name="Google Shape;1821;p328" descr="A picture containing indoor  Description automatically generated"/>
          <p:cNvPicPr preferRelativeResize="0">
            <a:picLocks/>
          </p:cNvPicPr>
          <p:nvPr/>
        </p:nvPicPr>
        <p:blipFill rotWithShape="1">
          <a:blip r:embed="rId3">
            <a:alphaModFix/>
          </a:blip>
          <a:srcRect l="20443" r="22451"/>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048841"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42"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2097229" name="Google Shape;1825;p329" descr="A picture containing graphical user interface  Description automatically generated"/>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sp>
        <p:nvSpPr>
          <p:cNvPr id="1049091" name="Google Shape;1826;p329" descr="Shape  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1049515"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97295" name="Google Shape;85;p224" descr="Shape  Description automatically generated with low confidence"/>
          <p:cNvPicPr preferRelativeResize="0">
            <a:picLocks/>
          </p:cNvPicPr>
          <p:nvPr/>
        </p:nvPicPr>
        <p:blipFill rotWithShape="1">
          <a:blip r:embed="rId2">
            <a:alphaModFix/>
          </a:blip>
          <a:srcRect/>
          <a:stretch>
            <a:fillRect/>
          </a:stretch>
        </p:blipFill>
        <p:spPr>
          <a:xfrm>
            <a:off x="0" y="6"/>
            <a:ext cx="9143990" cy="5143494"/>
          </a:xfrm>
          <a:prstGeom prst="rect">
            <a:avLst/>
          </a:prstGeom>
          <a:noFill/>
          <a:ln>
            <a:noFill/>
          </a:ln>
        </p:spPr>
      </p:pic>
      <p:sp>
        <p:nvSpPr>
          <p:cNvPr id="1049516" name="Google Shape;86;p224"/>
          <p:cNvSpPr>
            <a:spLocks noGrp="1"/>
          </p:cNvSpPr>
          <p:nvPr>
            <p:ph type="pic" idx="2"/>
          </p:nvPr>
        </p:nvSpPr>
        <p:spPr>
          <a:xfrm>
            <a:off x="4734046" y="638171"/>
            <a:ext cx="4417249" cy="4030832"/>
          </a:xfrm>
          <a:prstGeom prst="rect">
            <a:avLst/>
          </a:prstGeom>
          <a:noFill/>
          <a:ln>
            <a:noFill/>
          </a:ln>
        </p:spPr>
      </p:sp>
      <p:sp>
        <p:nvSpPr>
          <p:cNvPr id="104951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951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951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52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1049149"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97235" name="Google Shape;93;p225" descr="Shape  Description automatically generated with low confidence"/>
          <p:cNvPicPr preferRelativeResize="0">
            <a:picLocks/>
          </p:cNvPicPr>
          <p:nvPr/>
        </p:nvPicPr>
        <p:blipFill rotWithShape="1">
          <a:blip r:embed="rId2">
            <a:alphaModFix/>
          </a:blip>
          <a:srcRect/>
          <a:stretch>
            <a:fillRect/>
          </a:stretch>
        </p:blipFill>
        <p:spPr>
          <a:xfrm>
            <a:off x="0" y="6"/>
            <a:ext cx="9143990" cy="5143494"/>
          </a:xfrm>
          <a:prstGeom prst="rect">
            <a:avLst/>
          </a:prstGeom>
          <a:noFill/>
          <a:ln>
            <a:noFill/>
          </a:ln>
        </p:spPr>
      </p:pic>
      <p:sp>
        <p:nvSpPr>
          <p:cNvPr id="1049150" name="Google Shape;94;p225"/>
          <p:cNvSpPr>
            <a:spLocks noGrp="1"/>
          </p:cNvSpPr>
          <p:nvPr>
            <p:ph type="pic" idx="2"/>
          </p:nvPr>
        </p:nvSpPr>
        <p:spPr>
          <a:xfrm>
            <a:off x="4734046" y="638171"/>
            <a:ext cx="4417249" cy="4030832"/>
          </a:xfrm>
          <a:prstGeom prst="rect">
            <a:avLst/>
          </a:prstGeom>
          <a:noFill/>
          <a:ln>
            <a:noFill/>
          </a:ln>
        </p:spPr>
      </p:sp>
      <p:sp>
        <p:nvSpPr>
          <p:cNvPr id="1049151"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9152"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9153"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154"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49714"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97309" name="Google Shape;101;p226" descr="Shape  Description automatically generated with low confidence"/>
          <p:cNvPicPr preferRelativeResize="0">
            <a:picLocks/>
          </p:cNvPicPr>
          <p:nvPr/>
        </p:nvPicPr>
        <p:blipFill rotWithShape="1">
          <a:blip r:embed="rId2">
            <a:alphaModFix/>
          </a:blip>
          <a:srcRect/>
          <a:stretch>
            <a:fillRect/>
          </a:stretch>
        </p:blipFill>
        <p:spPr>
          <a:xfrm>
            <a:off x="0" y="6"/>
            <a:ext cx="9143990" cy="5143494"/>
          </a:xfrm>
          <a:prstGeom prst="rect">
            <a:avLst/>
          </a:prstGeom>
          <a:noFill/>
          <a:ln>
            <a:noFill/>
          </a:ln>
        </p:spPr>
      </p:pic>
      <p:sp>
        <p:nvSpPr>
          <p:cNvPr id="1049715" name="Google Shape;102;p226"/>
          <p:cNvSpPr>
            <a:spLocks noGrp="1"/>
          </p:cNvSpPr>
          <p:nvPr>
            <p:ph type="pic" idx="2"/>
          </p:nvPr>
        </p:nvSpPr>
        <p:spPr>
          <a:xfrm>
            <a:off x="4734046" y="638171"/>
            <a:ext cx="4417249" cy="4030832"/>
          </a:xfrm>
          <a:prstGeom prst="rect">
            <a:avLst/>
          </a:prstGeom>
          <a:noFill/>
          <a:ln>
            <a:noFill/>
          </a:ln>
        </p:spPr>
      </p:sp>
      <p:sp>
        <p:nvSpPr>
          <p:cNvPr id="1049716"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9717"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9718"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719"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2097247" name="Google Shape;108;p227" descr="Shape  Description automatically generated with low confidence"/>
          <p:cNvPicPr preferRelativeResize="0">
            <a:picLocks/>
          </p:cNvPicPr>
          <p:nvPr/>
        </p:nvPicPr>
        <p:blipFill rotWithShape="1">
          <a:blip r:embed="rId2">
            <a:alphaModFix/>
          </a:blip>
          <a:srcRect/>
          <a:stretch>
            <a:fillRect/>
          </a:stretch>
        </p:blipFill>
        <p:spPr>
          <a:xfrm>
            <a:off x="0" y="6"/>
            <a:ext cx="9143990" cy="5143494"/>
          </a:xfrm>
          <a:prstGeom prst="rect">
            <a:avLst/>
          </a:prstGeom>
          <a:noFill/>
          <a:ln>
            <a:noFill/>
          </a:ln>
        </p:spPr>
      </p:pic>
      <p:sp>
        <p:nvSpPr>
          <p:cNvPr id="1049271"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72"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273"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2097189" name="Google Shape;113;p228" descr="Shape  Description automatically generated with low confidence"/>
          <p:cNvPicPr preferRelativeResize="0">
            <a:picLocks/>
          </p:cNvPicPr>
          <p:nvPr/>
        </p:nvPicPr>
        <p:blipFill rotWithShape="1">
          <a:blip r:embed="rId2">
            <a:alphaModFix/>
          </a:blip>
          <a:srcRect/>
          <a:stretch>
            <a:fillRect/>
          </a:stretch>
        </p:blipFill>
        <p:spPr>
          <a:xfrm>
            <a:off x="0" y="6"/>
            <a:ext cx="9143990" cy="5143494"/>
          </a:xfrm>
          <a:prstGeom prst="rect">
            <a:avLst/>
          </a:prstGeom>
          <a:noFill/>
          <a:ln>
            <a:noFill/>
          </a:ln>
        </p:spPr>
      </p:pic>
      <p:sp>
        <p:nvSpPr>
          <p:cNvPr id="1048761"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762"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8763"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45743" name="Google Shape;117;p228"/>
          <p:cNvCxnSpPr>
            <a:cxnSpLocks/>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2097190" name="Google Shape;118;p228" descr="Application  Description automatically generated with low confidence"/>
          <p:cNvPicPr preferRelativeResize="0">
            <a:picLocks/>
          </p:cNvPicPr>
          <p:nvPr/>
        </p:nvPicPr>
        <p:blipFill rotWithShape="1">
          <a:blip r:embed="rId3">
            <a:alphaModFix/>
          </a:blip>
          <a:srcRect/>
          <a:stretch>
            <a:fillRect/>
          </a:stretch>
        </p:blipFill>
        <p:spPr>
          <a:xfrm>
            <a:off x="2325914" y="1371153"/>
            <a:ext cx="4492172" cy="3617988"/>
          </a:xfrm>
          <a:prstGeom prst="rect">
            <a:avLst/>
          </a:prstGeom>
          <a:noFill/>
          <a:ln>
            <a:noFill/>
          </a:ln>
        </p:spPr>
      </p:pic>
      <p:sp>
        <p:nvSpPr>
          <p:cNvPr id="1048764"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2097280" name="Google Shape;121;p229" descr="Shape  Description automatically generated with low confidence"/>
          <p:cNvPicPr preferRelativeResize="0">
            <a:picLocks/>
          </p:cNvPicPr>
          <p:nvPr/>
        </p:nvPicPr>
        <p:blipFill rotWithShape="1">
          <a:blip r:embed="rId2">
            <a:alphaModFix/>
          </a:blip>
          <a:srcRect/>
          <a:stretch>
            <a:fillRect/>
          </a:stretch>
        </p:blipFill>
        <p:spPr>
          <a:xfrm>
            <a:off x="0" y="6"/>
            <a:ext cx="9143990" cy="5143494"/>
          </a:xfrm>
          <a:prstGeom prst="rect">
            <a:avLst/>
          </a:prstGeom>
          <a:noFill/>
          <a:ln>
            <a:noFill/>
          </a:ln>
        </p:spPr>
      </p:pic>
      <p:sp>
        <p:nvSpPr>
          <p:cNvPr id="1049409"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410"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411"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45825" name="Google Shape;125;p229"/>
          <p:cNvCxnSpPr>
            <a:cxnSpLocks/>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2097281" name="Google Shape;126;p229" descr="Application  Description automatically generated with low confidence"/>
          <p:cNvPicPr preferRelativeResize="0">
            <a:picLocks/>
          </p:cNvPicPr>
          <p:nvPr/>
        </p:nvPicPr>
        <p:blipFill rotWithShape="1">
          <a:blip r:embed="rId3">
            <a:alphaModFix/>
          </a:blip>
          <a:srcRect/>
          <a:stretch>
            <a:fillRect/>
          </a:stretch>
        </p:blipFill>
        <p:spPr>
          <a:xfrm>
            <a:off x="742441" y="1371153"/>
            <a:ext cx="4492172" cy="3617988"/>
          </a:xfrm>
          <a:prstGeom prst="rect">
            <a:avLst/>
          </a:prstGeom>
          <a:noFill/>
          <a:ln>
            <a:noFill/>
          </a:ln>
        </p:spPr>
      </p:pic>
      <p:sp>
        <p:nvSpPr>
          <p:cNvPr id="1049412"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2097192" name="Google Shape;129;p230" descr="Shape  Description automatically generated with low confidence"/>
          <p:cNvPicPr preferRelativeResize="0">
            <a:picLocks/>
          </p:cNvPicPr>
          <p:nvPr/>
        </p:nvPicPr>
        <p:blipFill rotWithShape="1">
          <a:blip r:embed="rId2">
            <a:alphaModFix/>
          </a:blip>
          <a:srcRect/>
          <a:stretch>
            <a:fillRect/>
          </a:stretch>
        </p:blipFill>
        <p:spPr>
          <a:xfrm>
            <a:off x="0" y="6"/>
            <a:ext cx="9143990" cy="5143494"/>
          </a:xfrm>
          <a:prstGeom prst="rect">
            <a:avLst/>
          </a:prstGeom>
          <a:noFill/>
          <a:ln>
            <a:noFill/>
          </a:ln>
        </p:spPr>
      </p:pic>
      <p:sp>
        <p:nvSpPr>
          <p:cNvPr id="1048778"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779"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8780"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45744" name="Google Shape;133;p230"/>
          <p:cNvCxnSpPr>
            <a:cxnSpLocks/>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2097193" name="Google Shape;134;p230"/>
          <p:cNvPicPr preferRelativeResize="0">
            <a:picLocks/>
          </p:cNvPicPr>
          <p:nvPr/>
        </p:nvPicPr>
        <p:blipFill rotWithShape="1">
          <a:blip r:embed="rId3">
            <a:alphaModFix/>
          </a:blip>
          <a:srcRect/>
          <a:stretch>
            <a:fillRect/>
          </a:stretch>
        </p:blipFill>
        <p:spPr>
          <a:xfrm>
            <a:off x="1703135" y="1363361"/>
            <a:ext cx="5737730" cy="3621752"/>
          </a:xfrm>
          <a:prstGeom prst="rect">
            <a:avLst/>
          </a:prstGeom>
          <a:noFill/>
          <a:ln>
            <a:noFill/>
          </a:ln>
        </p:spPr>
      </p:pic>
      <p:sp>
        <p:nvSpPr>
          <p:cNvPr id="1048781"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2097278" name="Google Shape;137;p231" descr="Shape  Description automatically generated with low confidence"/>
          <p:cNvPicPr preferRelativeResize="0">
            <a:picLocks/>
          </p:cNvPicPr>
          <p:nvPr/>
        </p:nvPicPr>
        <p:blipFill rotWithShape="1">
          <a:blip r:embed="rId2">
            <a:alphaModFix/>
          </a:blip>
          <a:srcRect/>
          <a:stretch>
            <a:fillRect/>
          </a:stretch>
        </p:blipFill>
        <p:spPr>
          <a:xfrm>
            <a:off x="0" y="6"/>
            <a:ext cx="9143990" cy="5143494"/>
          </a:xfrm>
          <a:prstGeom prst="rect">
            <a:avLst/>
          </a:prstGeom>
          <a:noFill/>
          <a:ln>
            <a:noFill/>
          </a:ln>
        </p:spPr>
      </p:pic>
      <p:sp>
        <p:nvSpPr>
          <p:cNvPr id="1049405"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406"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407"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45824" name="Google Shape;141;p231"/>
          <p:cNvCxnSpPr>
            <a:cxnSpLocks/>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2097279" name="Google Shape;142;p231"/>
          <p:cNvPicPr preferRelativeResize="0">
            <a:picLocks/>
          </p:cNvPicPr>
          <p:nvPr/>
        </p:nvPicPr>
        <p:blipFill rotWithShape="1">
          <a:blip r:embed="rId3">
            <a:alphaModFix/>
          </a:blip>
          <a:srcRect/>
          <a:stretch>
            <a:fillRect/>
          </a:stretch>
        </p:blipFill>
        <p:spPr>
          <a:xfrm>
            <a:off x="2107222" y="1873493"/>
            <a:ext cx="4929556" cy="3111619"/>
          </a:xfrm>
          <a:prstGeom prst="rect">
            <a:avLst/>
          </a:prstGeom>
          <a:noFill/>
          <a:ln>
            <a:noFill/>
          </a:ln>
        </p:spPr>
      </p:pic>
      <p:sp>
        <p:nvSpPr>
          <p:cNvPr id="1049408"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2097162" name="Google Shape;11;p215" descr="A picture containing person, computer, indoor  Description automatically generated"/>
          <p:cNvPicPr preferRelativeResize="0">
            <a:picLocks/>
          </p:cNvPicPr>
          <p:nvPr/>
        </p:nvPicPr>
        <p:blipFill rotWithShape="1">
          <a:blip r:embed="rId2">
            <a:alphaModFix/>
          </a:blip>
          <a:srcRect r="11110"/>
          <a:stretch>
            <a:fillRect/>
          </a:stretch>
        </p:blipFill>
        <p:spPr>
          <a:xfrm flipH="1">
            <a:off x="0" y="0"/>
            <a:ext cx="9144000" cy="5143494"/>
          </a:xfrm>
          <a:prstGeom prst="rect">
            <a:avLst/>
          </a:prstGeom>
          <a:noFill/>
          <a:ln>
            <a:noFill/>
          </a:ln>
        </p:spPr>
      </p:pic>
      <p:pic>
        <p:nvPicPr>
          <p:cNvPr id="2097163" name="Google Shape;12;p215" descr="Shape  Description automatically generated with low confidence"/>
          <p:cNvPicPr preferRelativeResize="0">
            <a:picLocks/>
          </p:cNvPicPr>
          <p:nvPr/>
        </p:nvPicPr>
        <p:blipFill rotWithShape="1">
          <a:blip r:embed="rId3">
            <a:alphaModFix/>
          </a:blip>
          <a:srcRect/>
          <a:stretch>
            <a:fillRect/>
          </a:stretch>
        </p:blipFill>
        <p:spPr>
          <a:xfrm>
            <a:off x="0" y="6"/>
            <a:ext cx="9143990" cy="5148000"/>
          </a:xfrm>
          <a:prstGeom prst="rect">
            <a:avLst/>
          </a:prstGeom>
          <a:noFill/>
          <a:ln>
            <a:noFill/>
          </a:ln>
        </p:spPr>
      </p:pic>
      <p:sp>
        <p:nvSpPr>
          <p:cNvPr id="1048606"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8607"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8608"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609"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2097297" name="Google Shape;145;p232" descr="Shape  Description automatically generated with low confidence"/>
          <p:cNvPicPr preferRelativeResize="0">
            <a:picLocks/>
          </p:cNvPicPr>
          <p:nvPr/>
        </p:nvPicPr>
        <p:blipFill rotWithShape="1">
          <a:blip r:embed="rId2">
            <a:alphaModFix/>
          </a:blip>
          <a:srcRect/>
          <a:stretch>
            <a:fillRect/>
          </a:stretch>
        </p:blipFill>
        <p:spPr>
          <a:xfrm>
            <a:off x="0" y="6"/>
            <a:ext cx="9143990" cy="5143494"/>
          </a:xfrm>
          <a:prstGeom prst="rect">
            <a:avLst/>
          </a:prstGeom>
          <a:noFill/>
          <a:ln>
            <a:noFill/>
          </a:ln>
        </p:spPr>
      </p:pic>
      <p:sp>
        <p:nvSpPr>
          <p:cNvPr id="1049559"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049560" name="Google Shape;147;p232"/>
          <p:cNvSpPr>
            <a:spLocks noGrp="1"/>
          </p:cNvSpPr>
          <p:nvPr>
            <p:ph type="pic" idx="2"/>
          </p:nvPr>
        </p:nvSpPr>
        <p:spPr>
          <a:xfrm>
            <a:off x="0" y="667604"/>
            <a:ext cx="4201610" cy="3970337"/>
          </a:xfrm>
          <a:prstGeom prst="rect">
            <a:avLst/>
          </a:prstGeom>
          <a:noFill/>
          <a:ln>
            <a:noFill/>
          </a:ln>
        </p:spPr>
      </p:sp>
      <p:sp>
        <p:nvSpPr>
          <p:cNvPr id="1049561"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049562"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563"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2097270" name="Google Shape;152;p233" descr="Shape  Description automatically generated with low confidence"/>
          <p:cNvPicPr preferRelativeResize="0">
            <a:picLocks/>
          </p:cNvPicPr>
          <p:nvPr/>
        </p:nvPicPr>
        <p:blipFill rotWithShape="1">
          <a:blip r:embed="rId2">
            <a:alphaModFix/>
          </a:blip>
          <a:srcRect/>
          <a:stretch>
            <a:fillRect/>
          </a:stretch>
        </p:blipFill>
        <p:spPr>
          <a:xfrm>
            <a:off x="0" y="6"/>
            <a:ext cx="9143990" cy="5143494"/>
          </a:xfrm>
          <a:prstGeom prst="rect">
            <a:avLst/>
          </a:prstGeom>
          <a:noFill/>
          <a:ln>
            <a:noFill/>
          </a:ln>
        </p:spPr>
      </p:pic>
      <p:sp>
        <p:nvSpPr>
          <p:cNvPr id="1049394"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049395" name="Google Shape;154;p233"/>
          <p:cNvSpPr>
            <a:spLocks noGrp="1"/>
          </p:cNvSpPr>
          <p:nvPr>
            <p:ph type="pic" idx="2"/>
          </p:nvPr>
        </p:nvSpPr>
        <p:spPr>
          <a:xfrm>
            <a:off x="0" y="667604"/>
            <a:ext cx="4201610" cy="3970337"/>
          </a:xfrm>
          <a:prstGeom prst="rect">
            <a:avLst/>
          </a:prstGeom>
          <a:noFill/>
          <a:ln>
            <a:noFill/>
          </a:ln>
        </p:spPr>
      </p:sp>
      <p:sp>
        <p:nvSpPr>
          <p:cNvPr id="1049396"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049397"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98"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048782"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8783" name="Google Shape;160;p234" descr="Shape  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84" name="Google Shape;161;p234"/>
          <p:cNvSpPr>
            <a:spLocks noGrp="1"/>
          </p:cNvSpPr>
          <p:nvPr>
            <p:ph type="pic" idx="2"/>
          </p:nvPr>
        </p:nvSpPr>
        <p:spPr>
          <a:xfrm>
            <a:off x="1" y="0"/>
            <a:ext cx="4572000" cy="5143494"/>
          </a:xfrm>
          <a:prstGeom prst="rect">
            <a:avLst/>
          </a:prstGeom>
          <a:noFill/>
          <a:ln>
            <a:noFill/>
          </a:ln>
        </p:spPr>
      </p:sp>
      <p:sp>
        <p:nvSpPr>
          <p:cNvPr id="1048785"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786"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8787"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8788" name="Google Shape;165;p234"/>
          <p:cNvSpPr>
            <a:spLocks noGrp="1"/>
          </p:cNvSpPr>
          <p:nvPr>
            <p:ph type="pic" idx="3"/>
          </p:nvPr>
        </p:nvSpPr>
        <p:spPr>
          <a:xfrm>
            <a:off x="4408678" y="1539292"/>
            <a:ext cx="318677" cy="318677"/>
          </a:xfrm>
          <a:prstGeom prst="rect">
            <a:avLst/>
          </a:prstGeom>
          <a:noFill/>
          <a:ln>
            <a:noFill/>
          </a:ln>
        </p:spPr>
      </p:sp>
      <p:sp>
        <p:nvSpPr>
          <p:cNvPr id="1048789"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790"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8791" name="Google Shape;168;p234"/>
          <p:cNvSpPr>
            <a:spLocks noGrp="1"/>
          </p:cNvSpPr>
          <p:nvPr>
            <p:ph type="pic" idx="4"/>
          </p:nvPr>
        </p:nvSpPr>
        <p:spPr>
          <a:xfrm>
            <a:off x="4408678" y="3122801"/>
            <a:ext cx="318677" cy="318677"/>
          </a:xfrm>
          <a:prstGeom prst="rect">
            <a:avLst/>
          </a:prstGeom>
          <a:noFill/>
          <a:ln>
            <a:noFill/>
          </a:ln>
        </p:spPr>
      </p:sp>
      <p:sp>
        <p:nvSpPr>
          <p:cNvPr id="1048792"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049443"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9444" name="Google Shape;172;p235" descr="Shape  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445" name="Google Shape;173;p235"/>
          <p:cNvSpPr>
            <a:spLocks noGrp="1"/>
          </p:cNvSpPr>
          <p:nvPr>
            <p:ph type="pic" idx="2"/>
          </p:nvPr>
        </p:nvSpPr>
        <p:spPr>
          <a:xfrm>
            <a:off x="1" y="0"/>
            <a:ext cx="4572000" cy="5143494"/>
          </a:xfrm>
          <a:prstGeom prst="rect">
            <a:avLst/>
          </a:prstGeom>
          <a:noFill/>
          <a:ln>
            <a:noFill/>
          </a:ln>
        </p:spPr>
      </p:sp>
      <p:sp>
        <p:nvSpPr>
          <p:cNvPr id="1049446"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447"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448"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9449" name="Google Shape;177;p235"/>
          <p:cNvSpPr>
            <a:spLocks noGrp="1"/>
          </p:cNvSpPr>
          <p:nvPr>
            <p:ph type="pic" idx="3"/>
          </p:nvPr>
        </p:nvSpPr>
        <p:spPr>
          <a:xfrm>
            <a:off x="4408678" y="1539292"/>
            <a:ext cx="318677" cy="318677"/>
          </a:xfrm>
          <a:prstGeom prst="rect">
            <a:avLst/>
          </a:prstGeom>
          <a:noFill/>
          <a:ln>
            <a:noFill/>
          </a:ln>
        </p:spPr>
      </p:sp>
      <p:sp>
        <p:nvSpPr>
          <p:cNvPr id="1049450"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451"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9452" name="Google Shape;180;p235"/>
          <p:cNvSpPr>
            <a:spLocks noGrp="1"/>
          </p:cNvSpPr>
          <p:nvPr>
            <p:ph type="pic" idx="4"/>
          </p:nvPr>
        </p:nvSpPr>
        <p:spPr>
          <a:xfrm>
            <a:off x="4408678" y="3122801"/>
            <a:ext cx="318677" cy="318677"/>
          </a:xfrm>
          <a:prstGeom prst="rect">
            <a:avLst/>
          </a:prstGeom>
          <a:noFill/>
          <a:ln>
            <a:noFill/>
          </a:ln>
        </p:spPr>
      </p:sp>
      <p:sp>
        <p:nvSpPr>
          <p:cNvPr id="1049453"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2097173" name="Google Shape;183;p236"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grpSp>
        <p:nvGrpSpPr>
          <p:cNvPr id="164" name="Google Shape;184;p236"/>
          <p:cNvGrpSpPr/>
          <p:nvPr/>
        </p:nvGrpSpPr>
        <p:grpSpPr>
          <a:xfrm>
            <a:off x="4107305" y="941707"/>
            <a:ext cx="284686" cy="3999388"/>
            <a:chOff x="4107305" y="941707"/>
            <a:chExt cx="284686" cy="3999388"/>
          </a:xfrm>
        </p:grpSpPr>
        <p:sp>
          <p:nvSpPr>
            <p:cNvPr id="1048637"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8638"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8639"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048640" name="Google Shape;188;p236"/>
          <p:cNvSpPr>
            <a:spLocks noGrp="1"/>
          </p:cNvSpPr>
          <p:nvPr>
            <p:ph type="pic" idx="2"/>
          </p:nvPr>
        </p:nvSpPr>
        <p:spPr>
          <a:xfrm>
            <a:off x="219360" y="856040"/>
            <a:ext cx="3958630" cy="4287460"/>
          </a:xfrm>
          <a:prstGeom prst="rect">
            <a:avLst/>
          </a:prstGeom>
          <a:noFill/>
          <a:ln>
            <a:noFill/>
          </a:ln>
        </p:spPr>
      </p:sp>
      <p:sp>
        <p:nvSpPr>
          <p:cNvPr id="1048641"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642"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643"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2097260" name="Google Shape;193;p237"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330" name="Google Shape;194;p237"/>
          <p:cNvSpPr>
            <a:spLocks noGrp="1"/>
          </p:cNvSpPr>
          <p:nvPr>
            <p:ph type="pic" idx="2"/>
          </p:nvPr>
        </p:nvSpPr>
        <p:spPr>
          <a:xfrm>
            <a:off x="4572000" y="0"/>
            <a:ext cx="4571990" cy="5143494"/>
          </a:xfrm>
          <a:prstGeom prst="rect">
            <a:avLst/>
          </a:prstGeom>
          <a:noFill/>
          <a:ln>
            <a:noFill/>
          </a:ln>
        </p:spPr>
      </p:sp>
      <p:sp>
        <p:nvSpPr>
          <p:cNvPr id="1049331"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9332"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33"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334"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97243" name="Google Shape;200;p238"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202" name="Google Shape;202;p238"/>
          <p:cNvSpPr>
            <a:spLocks noGrp="1"/>
          </p:cNvSpPr>
          <p:nvPr>
            <p:ph type="pic" idx="2"/>
          </p:nvPr>
        </p:nvSpPr>
        <p:spPr>
          <a:xfrm>
            <a:off x="219360" y="856040"/>
            <a:ext cx="3958630" cy="4287460"/>
          </a:xfrm>
          <a:prstGeom prst="rect">
            <a:avLst/>
          </a:prstGeom>
          <a:noFill/>
          <a:ln>
            <a:noFill/>
          </a:ln>
        </p:spPr>
      </p:sp>
      <p:sp>
        <p:nvSpPr>
          <p:cNvPr id="1049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97306" name="Google Shape;207;p239"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707"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708" name="Google Shape;209;p239"/>
          <p:cNvSpPr>
            <a:spLocks noGrp="1"/>
          </p:cNvSpPr>
          <p:nvPr>
            <p:ph type="pic" idx="2"/>
          </p:nvPr>
        </p:nvSpPr>
        <p:spPr>
          <a:xfrm>
            <a:off x="235670" y="0"/>
            <a:ext cx="3582186" cy="5143494"/>
          </a:xfrm>
          <a:prstGeom prst="rect">
            <a:avLst/>
          </a:prstGeom>
          <a:noFill/>
          <a:ln>
            <a:noFill/>
          </a:ln>
        </p:spPr>
      </p:sp>
      <p:sp>
        <p:nvSpPr>
          <p:cNvPr id="1049709"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710"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1049041"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9042" name="Google Shape;214;p240" descr="Shape  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43"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044" name="Google Shape;216;p240"/>
          <p:cNvSpPr>
            <a:spLocks noGrp="1"/>
          </p:cNvSpPr>
          <p:nvPr>
            <p:ph type="pic" idx="2"/>
          </p:nvPr>
        </p:nvSpPr>
        <p:spPr>
          <a:xfrm>
            <a:off x="-1" y="0"/>
            <a:ext cx="5312965" cy="5143494"/>
          </a:xfrm>
          <a:prstGeom prst="rect">
            <a:avLst/>
          </a:prstGeom>
          <a:noFill/>
          <a:ln>
            <a:noFill/>
          </a:ln>
        </p:spPr>
      </p:sp>
      <p:sp>
        <p:nvSpPr>
          <p:cNvPr id="1049045"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046"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1049625"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097301" name="Google Shape;221;p241"/>
          <p:cNvPicPr preferRelativeResize="0">
            <a:picLocks/>
          </p:cNvPicPr>
          <p:nvPr/>
        </p:nvPicPr>
        <p:blipFill rotWithShape="1">
          <a:blip r:embed="rId2">
            <a:alphaModFix/>
          </a:blip>
          <a:srcRect l="20639" r="24166"/>
          <a:stretch>
            <a:fillRect/>
          </a:stretch>
        </p:blipFill>
        <p:spPr>
          <a:xfrm>
            <a:off x="4885624" y="3"/>
            <a:ext cx="4258376" cy="5143498"/>
          </a:xfrm>
          <a:prstGeom prst="rect">
            <a:avLst/>
          </a:prstGeom>
          <a:noFill/>
          <a:ln>
            <a:noFill/>
          </a:ln>
        </p:spPr>
      </p:pic>
      <p:pic>
        <p:nvPicPr>
          <p:cNvPr id="2097302" name="Google Shape;222;p241" descr="Shape  Description automatically generated with low confidence"/>
          <p:cNvPicPr preferRelativeResize="0">
            <a:picLocks/>
          </p:cNvPicPr>
          <p:nvPr/>
        </p:nvPicPr>
        <p:blipFill rotWithShape="1">
          <a:blip r:embed="rId3">
            <a:alphaModFix/>
          </a:blip>
          <a:srcRect/>
          <a:stretch>
            <a:fillRect/>
          </a:stretch>
        </p:blipFill>
        <p:spPr>
          <a:xfrm>
            <a:off x="0" y="6"/>
            <a:ext cx="9143990" cy="5143494"/>
          </a:xfrm>
          <a:prstGeom prst="rect">
            <a:avLst/>
          </a:prstGeom>
          <a:noFill/>
          <a:ln>
            <a:noFill/>
          </a:ln>
        </p:spPr>
      </p:pic>
      <p:sp>
        <p:nvSpPr>
          <p:cNvPr id="1049626"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1049627"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628"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629"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2097158" name="Google Shape;18;p216"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8000"/>
          </a:xfrm>
          <a:prstGeom prst="rect">
            <a:avLst/>
          </a:prstGeom>
          <a:noFill/>
          <a:ln>
            <a:noFill/>
          </a:ln>
        </p:spPr>
      </p:pic>
      <p:grpSp>
        <p:nvGrpSpPr>
          <p:cNvPr id="138" name="Google Shape;19;p216"/>
          <p:cNvGrpSpPr/>
          <p:nvPr/>
        </p:nvGrpSpPr>
        <p:grpSpPr>
          <a:xfrm>
            <a:off x="270520" y="225967"/>
            <a:ext cx="175260" cy="4075443"/>
            <a:chOff x="270520" y="1140367"/>
            <a:chExt cx="175260" cy="4075443"/>
          </a:xfrm>
        </p:grpSpPr>
        <p:grpSp>
          <p:nvGrpSpPr>
            <p:cNvPr id="139" name="Google Shape;20;p216"/>
            <p:cNvGrpSpPr/>
            <p:nvPr/>
          </p:nvGrpSpPr>
          <p:grpSpPr>
            <a:xfrm>
              <a:off x="270520" y="3891468"/>
              <a:ext cx="175260" cy="1324342"/>
              <a:chOff x="129115" y="3948030"/>
              <a:chExt cx="175260" cy="1324342"/>
            </a:xfrm>
          </p:grpSpPr>
          <p:sp>
            <p:nvSpPr>
              <p:cNvPr id="1048586"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145728" name="Google Shape;22;p216"/>
              <p:cNvCxnSpPr>
                <a:cxnSpLocks/>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140" name="Google Shape;23;p216"/>
            <p:cNvGrpSpPr/>
            <p:nvPr/>
          </p:nvGrpSpPr>
          <p:grpSpPr>
            <a:xfrm>
              <a:off x="270520" y="1140367"/>
              <a:ext cx="175260" cy="2253464"/>
              <a:chOff x="129115" y="1196929"/>
              <a:chExt cx="175260" cy="2253464"/>
            </a:xfrm>
          </p:grpSpPr>
          <p:cxnSp>
            <p:nvCxnSpPr>
              <p:cNvPr id="3145729" name="Google Shape;24;p216"/>
              <p:cNvCxnSpPr>
                <a:cxnSpLocks/>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1048587"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325" name="Google Shape;228;p242"/>
          <p:cNvGrpSpPr/>
          <p:nvPr/>
        </p:nvGrpSpPr>
        <p:grpSpPr>
          <a:xfrm>
            <a:off x="2494464" y="494214"/>
            <a:ext cx="4155074" cy="4155073"/>
            <a:chOff x="2119794" y="-36836"/>
            <a:chExt cx="5217173" cy="5217173"/>
          </a:xfrm>
        </p:grpSpPr>
        <p:sp>
          <p:nvSpPr>
            <p:cNvPr id="1049218"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9219"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326" name="Google Shape;231;p242"/>
            <p:cNvGrpSpPr/>
            <p:nvPr/>
          </p:nvGrpSpPr>
          <p:grpSpPr>
            <a:xfrm>
              <a:off x="2119794" y="-36836"/>
              <a:ext cx="5217173" cy="5217173"/>
              <a:chOff x="2334961" y="334711"/>
              <a:chExt cx="4626477" cy="4626477"/>
            </a:xfrm>
          </p:grpSpPr>
          <p:grpSp>
            <p:nvGrpSpPr>
              <p:cNvPr id="327" name="Google Shape;232;p242"/>
              <p:cNvGrpSpPr/>
              <p:nvPr/>
            </p:nvGrpSpPr>
            <p:grpSpPr>
              <a:xfrm>
                <a:off x="2334961" y="334711"/>
                <a:ext cx="4626477" cy="4626477"/>
                <a:chOff x="2334961" y="334711"/>
                <a:chExt cx="4626477" cy="4626477"/>
              </a:xfrm>
            </p:grpSpPr>
            <p:sp>
              <p:nvSpPr>
                <p:cNvPr id="1049220"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221"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222"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049223"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049224"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1049225"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439" name="Google Shape;240;p243"/>
          <p:cNvGrpSpPr/>
          <p:nvPr/>
        </p:nvGrpSpPr>
        <p:grpSpPr>
          <a:xfrm>
            <a:off x="2494465" y="494214"/>
            <a:ext cx="4155072" cy="4155073"/>
            <a:chOff x="2119794" y="-36836"/>
            <a:chExt cx="5217173" cy="5217173"/>
          </a:xfrm>
        </p:grpSpPr>
        <p:sp>
          <p:nvSpPr>
            <p:cNvPr id="1049630"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631"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40" name="Google Shape;243;p243"/>
            <p:cNvGrpSpPr/>
            <p:nvPr/>
          </p:nvGrpSpPr>
          <p:grpSpPr>
            <a:xfrm>
              <a:off x="2119794" y="-36836"/>
              <a:ext cx="5217173" cy="5217173"/>
              <a:chOff x="2334961" y="334711"/>
              <a:chExt cx="4626477" cy="4626477"/>
            </a:xfrm>
          </p:grpSpPr>
          <p:grpSp>
            <p:nvGrpSpPr>
              <p:cNvPr id="441" name="Google Shape;244;p243"/>
              <p:cNvGrpSpPr/>
              <p:nvPr/>
            </p:nvGrpSpPr>
            <p:grpSpPr>
              <a:xfrm>
                <a:off x="2334961" y="334711"/>
                <a:ext cx="4626477" cy="4626477"/>
                <a:chOff x="2334961" y="334711"/>
                <a:chExt cx="4626477" cy="4626477"/>
              </a:xfrm>
            </p:grpSpPr>
            <p:sp>
              <p:nvSpPr>
                <p:cNvPr id="1049632"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633"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634"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049635"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049636"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049637"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097174" name="Google Shape;252;p244"/>
          <p:cNvPicPr preferRelativeResize="0">
            <a:picLocks/>
          </p:cNvPicPr>
          <p:nvPr/>
        </p:nvPicPr>
        <p:blipFill rotWithShape="1">
          <a:blip r:embed="rId2">
            <a:alphaModFix/>
          </a:blip>
          <a:srcRect/>
          <a:stretch>
            <a:fillRect/>
          </a:stretch>
        </p:blipFill>
        <p:spPr>
          <a:xfrm>
            <a:off x="2924496" y="901633"/>
            <a:ext cx="3295009" cy="3449032"/>
          </a:xfrm>
          <a:prstGeom prst="rect">
            <a:avLst/>
          </a:prstGeom>
          <a:noFill/>
          <a:ln>
            <a:noFill/>
          </a:ln>
        </p:spPr>
      </p:pic>
      <p:sp>
        <p:nvSpPr>
          <p:cNvPr id="1048644"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097261" name="Google Shape;255;p245"/>
          <p:cNvPicPr preferRelativeResize="0">
            <a:picLocks/>
          </p:cNvPicPr>
          <p:nvPr/>
        </p:nvPicPr>
        <p:blipFill rotWithShape="1">
          <a:blip r:embed="rId2">
            <a:alphaModFix/>
          </a:blip>
          <a:srcRect/>
          <a:stretch>
            <a:fillRect/>
          </a:stretch>
        </p:blipFill>
        <p:spPr>
          <a:xfrm>
            <a:off x="2555408" y="637575"/>
            <a:ext cx="4004832" cy="4042613"/>
          </a:xfrm>
          <a:prstGeom prst="rect">
            <a:avLst/>
          </a:prstGeom>
          <a:noFill/>
          <a:ln>
            <a:noFill/>
          </a:ln>
        </p:spPr>
      </p:pic>
      <p:sp>
        <p:nvSpPr>
          <p:cNvPr id="1049335"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097194" name="Google Shape;258;p246" descr="Icon  Description automatically generated"/>
          <p:cNvPicPr preferRelativeResize="0">
            <a:picLocks/>
          </p:cNvPicPr>
          <p:nvPr/>
        </p:nvPicPr>
        <p:blipFill rotWithShape="1">
          <a:blip r:embed="rId2">
            <a:alphaModFix/>
          </a:blip>
          <a:srcRect/>
          <a:stretch>
            <a:fillRect/>
          </a:stretch>
        </p:blipFill>
        <p:spPr>
          <a:xfrm>
            <a:off x="2360040" y="277448"/>
            <a:ext cx="4422039" cy="4588604"/>
          </a:xfrm>
          <a:prstGeom prst="rect">
            <a:avLst/>
          </a:prstGeom>
          <a:noFill/>
          <a:ln>
            <a:noFill/>
          </a:ln>
        </p:spPr>
      </p:pic>
      <p:sp>
        <p:nvSpPr>
          <p:cNvPr id="1048811"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812"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097268" name="Google Shape;262;p247"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381"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9382"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1049383"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1049384"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9385"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1049386"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1049387"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388"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389"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390"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097205" name="Google Shape;274;p248"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8863"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8864"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1048865"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1048866"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8867"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1048868"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1048869"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870"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871"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872"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097220" name="Google Shape;286;p249"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cxnSp>
        <p:nvCxnSpPr>
          <p:cNvPr id="3145754" name="Google Shape;287;p249"/>
          <p:cNvCxnSpPr>
            <a:cxnSpLocks/>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31" name="Google Shape;288;p249"/>
          <p:cNvGrpSpPr/>
          <p:nvPr/>
        </p:nvGrpSpPr>
        <p:grpSpPr>
          <a:xfrm>
            <a:off x="2257341" y="1861278"/>
            <a:ext cx="560368" cy="825149"/>
            <a:chOff x="2257341" y="1871217"/>
            <a:chExt cx="560368" cy="825149"/>
          </a:xfrm>
        </p:grpSpPr>
        <p:sp>
          <p:nvSpPr>
            <p:cNvPr id="1048935"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8936"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45755" name="Google Shape;291;p249"/>
            <p:cNvCxnSpPr>
              <a:cxnSpLocks/>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1048937"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32" name="Google Shape;293;p249"/>
          <p:cNvGrpSpPr/>
          <p:nvPr/>
        </p:nvGrpSpPr>
        <p:grpSpPr>
          <a:xfrm>
            <a:off x="6326292" y="1861278"/>
            <a:ext cx="560368" cy="825149"/>
            <a:chOff x="6326292" y="1871217"/>
            <a:chExt cx="560368" cy="825149"/>
          </a:xfrm>
        </p:grpSpPr>
        <p:sp>
          <p:nvSpPr>
            <p:cNvPr id="1048938"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8939"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45756" name="Google Shape;296;p249"/>
            <p:cNvCxnSpPr>
              <a:cxnSpLocks/>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1048940"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048941"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942"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943"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944"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945"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946"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2097298" name="Google Shape;305;p250"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564"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9565"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1049566"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1049567"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568"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9569"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1049570"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1049571"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572"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9573"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1049574"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1049575"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576"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577"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2097242" name="Google Shape;321;p251" descr="Shape  Description automatically generated with low confidence"/>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grpSp>
        <p:nvGrpSpPr>
          <p:cNvPr id="319" name="Google Shape;322;p251"/>
          <p:cNvGrpSpPr/>
          <p:nvPr/>
        </p:nvGrpSpPr>
        <p:grpSpPr>
          <a:xfrm>
            <a:off x="0" y="2399230"/>
            <a:ext cx="9144001" cy="2349751"/>
            <a:chOff x="0" y="2182920"/>
            <a:chExt cx="9144001" cy="2349751"/>
          </a:xfrm>
        </p:grpSpPr>
        <p:sp>
          <p:nvSpPr>
            <p:cNvPr id="1049188"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0" name="Google Shape;324;p251"/>
            <p:cNvGrpSpPr/>
            <p:nvPr/>
          </p:nvGrpSpPr>
          <p:grpSpPr>
            <a:xfrm>
              <a:off x="1229347" y="2182920"/>
              <a:ext cx="6685306" cy="1002265"/>
              <a:chOff x="976268" y="2064936"/>
              <a:chExt cx="6685306" cy="1002265"/>
            </a:xfrm>
          </p:grpSpPr>
          <p:sp>
            <p:nvSpPr>
              <p:cNvPr id="1049189"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190"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191"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1049192"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193"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194"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195"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196" name="Google Shape;332;p251"/>
          <p:cNvSpPr>
            <a:spLocks noGrp="1"/>
          </p:cNvSpPr>
          <p:nvPr>
            <p:ph type="pic" idx="5"/>
          </p:nvPr>
        </p:nvSpPr>
        <p:spPr>
          <a:xfrm>
            <a:off x="1460973" y="2631002"/>
            <a:ext cx="539010" cy="538720"/>
          </a:xfrm>
          <a:prstGeom prst="rect">
            <a:avLst/>
          </a:prstGeom>
          <a:noFill/>
          <a:ln>
            <a:noFill/>
          </a:ln>
        </p:spPr>
      </p:sp>
      <p:sp>
        <p:nvSpPr>
          <p:cNvPr id="1049197" name="Google Shape;333;p251"/>
          <p:cNvSpPr>
            <a:spLocks noGrp="1"/>
          </p:cNvSpPr>
          <p:nvPr>
            <p:ph type="pic" idx="6"/>
          </p:nvPr>
        </p:nvSpPr>
        <p:spPr>
          <a:xfrm>
            <a:off x="4302493" y="2631002"/>
            <a:ext cx="539010" cy="538720"/>
          </a:xfrm>
          <a:prstGeom prst="rect">
            <a:avLst/>
          </a:prstGeom>
          <a:noFill/>
          <a:ln>
            <a:noFill/>
          </a:ln>
        </p:spPr>
      </p:sp>
      <p:sp>
        <p:nvSpPr>
          <p:cNvPr id="1049198" name="Google Shape;334;p251"/>
          <p:cNvSpPr>
            <a:spLocks noGrp="1"/>
          </p:cNvSpPr>
          <p:nvPr>
            <p:ph type="pic" idx="7"/>
          </p:nvPr>
        </p:nvSpPr>
        <p:spPr>
          <a:xfrm>
            <a:off x="7144013" y="2631002"/>
            <a:ext cx="539010" cy="538720"/>
          </a:xfrm>
          <a:prstGeom prst="rect">
            <a:avLst/>
          </a:prstGeom>
          <a:noFill/>
          <a:ln>
            <a:noFill/>
          </a:ln>
        </p:spPr>
      </p:sp>
      <p:sp>
        <p:nvSpPr>
          <p:cNvPr id="1049199"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00"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1049711"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097307" name="Google Shape;28;p311" descr="Shape  Description automatically generated with low confidence"/>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pic>
        <p:nvPicPr>
          <p:cNvPr id="2097308" name="Google Shape;29;p311" descr="Graphical user interface  Description automatically generated with low confidence"/>
          <p:cNvPicPr preferRelativeResize="0">
            <a:picLocks/>
          </p:cNvPicPr>
          <p:nvPr/>
        </p:nvPicPr>
        <p:blipFill rotWithShape="1">
          <a:blip r:embed="rId3">
            <a:alphaModFix/>
          </a:blip>
          <a:srcRect/>
          <a:stretch>
            <a:fillRect/>
          </a:stretch>
        </p:blipFill>
        <p:spPr>
          <a:xfrm>
            <a:off x="652061" y="192491"/>
            <a:ext cx="7839878" cy="4758519"/>
          </a:xfrm>
          <a:prstGeom prst="rect">
            <a:avLst/>
          </a:prstGeom>
          <a:noFill/>
          <a:ln>
            <a:noFill/>
          </a:ln>
        </p:spPr>
      </p:pic>
      <p:sp>
        <p:nvSpPr>
          <p:cNvPr id="1049712"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45866" name="Google Shape;31;p311"/>
          <p:cNvCxnSpPr>
            <a:cxnSpLocks/>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145867" name="Google Shape;32;p311"/>
          <p:cNvCxnSpPr>
            <a:cxnSpLocks/>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145868" name="Google Shape;33;p311"/>
          <p:cNvCxnSpPr>
            <a:cxnSpLocks/>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145869" name="Google Shape;34;p311"/>
          <p:cNvCxnSpPr>
            <a:cxnSpLocks/>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145870" name="Google Shape;35;p311"/>
          <p:cNvCxnSpPr>
            <a:cxnSpLocks/>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049713"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2097206" name="Google Shape;338;p252" descr="Shape  Description automatically generated with low confidence"/>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grpSp>
        <p:nvGrpSpPr>
          <p:cNvPr id="213" name="Google Shape;339;p252"/>
          <p:cNvGrpSpPr/>
          <p:nvPr/>
        </p:nvGrpSpPr>
        <p:grpSpPr>
          <a:xfrm>
            <a:off x="0" y="2399230"/>
            <a:ext cx="9144001" cy="2349751"/>
            <a:chOff x="0" y="2182920"/>
            <a:chExt cx="9144001" cy="2349751"/>
          </a:xfrm>
        </p:grpSpPr>
        <p:sp>
          <p:nvSpPr>
            <p:cNvPr id="1048873"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4" name="Google Shape;341;p252"/>
            <p:cNvGrpSpPr/>
            <p:nvPr/>
          </p:nvGrpSpPr>
          <p:grpSpPr>
            <a:xfrm>
              <a:off x="1229347" y="2182920"/>
              <a:ext cx="6685306" cy="1002265"/>
              <a:chOff x="976268" y="2064936"/>
              <a:chExt cx="6685306" cy="1002265"/>
            </a:xfrm>
          </p:grpSpPr>
          <p:sp>
            <p:nvSpPr>
              <p:cNvPr id="1048874"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8875"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8876"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1048877"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78"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79"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80"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81" name="Google Shape;349;p252"/>
          <p:cNvSpPr>
            <a:spLocks noGrp="1"/>
          </p:cNvSpPr>
          <p:nvPr>
            <p:ph type="pic" idx="5"/>
          </p:nvPr>
        </p:nvSpPr>
        <p:spPr>
          <a:xfrm>
            <a:off x="1460973" y="2631002"/>
            <a:ext cx="539010" cy="538720"/>
          </a:xfrm>
          <a:prstGeom prst="rect">
            <a:avLst/>
          </a:prstGeom>
          <a:noFill/>
          <a:ln>
            <a:noFill/>
          </a:ln>
        </p:spPr>
      </p:sp>
      <p:sp>
        <p:nvSpPr>
          <p:cNvPr id="1048882" name="Google Shape;350;p252"/>
          <p:cNvSpPr>
            <a:spLocks noGrp="1"/>
          </p:cNvSpPr>
          <p:nvPr>
            <p:ph type="pic" idx="6"/>
          </p:nvPr>
        </p:nvSpPr>
        <p:spPr>
          <a:xfrm>
            <a:off x="4302493" y="2631002"/>
            <a:ext cx="539010" cy="538720"/>
          </a:xfrm>
          <a:prstGeom prst="rect">
            <a:avLst/>
          </a:prstGeom>
          <a:noFill/>
          <a:ln>
            <a:noFill/>
          </a:ln>
        </p:spPr>
      </p:sp>
      <p:sp>
        <p:nvSpPr>
          <p:cNvPr id="1048883" name="Google Shape;351;p252"/>
          <p:cNvSpPr>
            <a:spLocks noGrp="1"/>
          </p:cNvSpPr>
          <p:nvPr>
            <p:ph type="pic" idx="7"/>
          </p:nvPr>
        </p:nvSpPr>
        <p:spPr>
          <a:xfrm>
            <a:off x="7144013" y="2631002"/>
            <a:ext cx="539010" cy="538720"/>
          </a:xfrm>
          <a:prstGeom prst="rect">
            <a:avLst/>
          </a:prstGeom>
          <a:noFill/>
          <a:ln>
            <a:noFill/>
          </a:ln>
        </p:spPr>
      </p:sp>
      <p:sp>
        <p:nvSpPr>
          <p:cNvPr id="1048884"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885"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2097256" name="Google Shape;355;p253" descr="Shape  Description automatically generated with low confidence"/>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grpSp>
        <p:nvGrpSpPr>
          <p:cNvPr id="351" name="Google Shape;356;p253"/>
          <p:cNvGrpSpPr/>
          <p:nvPr/>
        </p:nvGrpSpPr>
        <p:grpSpPr>
          <a:xfrm>
            <a:off x="0" y="2399230"/>
            <a:ext cx="9144001" cy="2349751"/>
            <a:chOff x="0" y="2182920"/>
            <a:chExt cx="9144001" cy="2349751"/>
          </a:xfrm>
        </p:grpSpPr>
        <p:sp>
          <p:nvSpPr>
            <p:cNvPr id="1049309"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2" name="Google Shape;358;p253"/>
            <p:cNvGrpSpPr/>
            <p:nvPr/>
          </p:nvGrpSpPr>
          <p:grpSpPr>
            <a:xfrm>
              <a:off x="1229347" y="2182920"/>
              <a:ext cx="6685306" cy="1002265"/>
              <a:chOff x="976268" y="2064936"/>
              <a:chExt cx="6685306" cy="1002265"/>
            </a:xfrm>
          </p:grpSpPr>
          <p:sp>
            <p:nvSpPr>
              <p:cNvPr id="1049310"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311"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312"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1049313"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14"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15"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16"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17" name="Google Shape;366;p253"/>
          <p:cNvSpPr>
            <a:spLocks noGrp="1"/>
          </p:cNvSpPr>
          <p:nvPr>
            <p:ph type="pic" idx="5"/>
          </p:nvPr>
        </p:nvSpPr>
        <p:spPr>
          <a:xfrm>
            <a:off x="1460973" y="2631002"/>
            <a:ext cx="539010" cy="538720"/>
          </a:xfrm>
          <a:prstGeom prst="rect">
            <a:avLst/>
          </a:prstGeom>
          <a:noFill/>
          <a:ln>
            <a:noFill/>
          </a:ln>
        </p:spPr>
      </p:sp>
      <p:sp>
        <p:nvSpPr>
          <p:cNvPr id="1049318" name="Google Shape;367;p253"/>
          <p:cNvSpPr>
            <a:spLocks noGrp="1"/>
          </p:cNvSpPr>
          <p:nvPr>
            <p:ph type="pic" idx="6"/>
          </p:nvPr>
        </p:nvSpPr>
        <p:spPr>
          <a:xfrm>
            <a:off x="4302493" y="2631002"/>
            <a:ext cx="539010" cy="538720"/>
          </a:xfrm>
          <a:prstGeom prst="rect">
            <a:avLst/>
          </a:prstGeom>
          <a:noFill/>
          <a:ln>
            <a:noFill/>
          </a:ln>
        </p:spPr>
      </p:sp>
      <p:sp>
        <p:nvSpPr>
          <p:cNvPr id="1049319" name="Google Shape;368;p253"/>
          <p:cNvSpPr>
            <a:spLocks noGrp="1"/>
          </p:cNvSpPr>
          <p:nvPr>
            <p:ph type="pic" idx="7"/>
          </p:nvPr>
        </p:nvSpPr>
        <p:spPr>
          <a:xfrm>
            <a:off x="7144013" y="2631002"/>
            <a:ext cx="539010" cy="538720"/>
          </a:xfrm>
          <a:prstGeom prst="rect">
            <a:avLst/>
          </a:prstGeom>
          <a:noFill/>
          <a:ln>
            <a:noFill/>
          </a:ln>
        </p:spPr>
      </p:sp>
      <p:sp>
        <p:nvSpPr>
          <p:cNvPr id="1049320"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321"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2097191" name="Google Shape;372;p254" descr="Shape  Description automatically generated with low confidence"/>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grpSp>
        <p:nvGrpSpPr>
          <p:cNvPr id="187" name="Google Shape;373;p254"/>
          <p:cNvGrpSpPr/>
          <p:nvPr/>
        </p:nvGrpSpPr>
        <p:grpSpPr>
          <a:xfrm>
            <a:off x="0" y="2399230"/>
            <a:ext cx="9144001" cy="2349751"/>
            <a:chOff x="0" y="2182920"/>
            <a:chExt cx="9144001" cy="2349751"/>
          </a:xfrm>
        </p:grpSpPr>
        <p:sp>
          <p:nvSpPr>
            <p:cNvPr id="1048765"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88" name="Google Shape;375;p254"/>
            <p:cNvGrpSpPr/>
            <p:nvPr/>
          </p:nvGrpSpPr>
          <p:grpSpPr>
            <a:xfrm>
              <a:off x="1229347" y="2182920"/>
              <a:ext cx="6685306" cy="1002265"/>
              <a:chOff x="976268" y="2064936"/>
              <a:chExt cx="6685306" cy="1002265"/>
            </a:xfrm>
          </p:grpSpPr>
          <p:sp>
            <p:nvSpPr>
              <p:cNvPr id="104876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876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876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104876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77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77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77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773" name="Google Shape;383;p254"/>
          <p:cNvSpPr>
            <a:spLocks noGrp="1"/>
          </p:cNvSpPr>
          <p:nvPr>
            <p:ph type="pic" idx="5"/>
          </p:nvPr>
        </p:nvSpPr>
        <p:spPr>
          <a:xfrm>
            <a:off x="1460973" y="2631002"/>
            <a:ext cx="539010" cy="538720"/>
          </a:xfrm>
          <a:prstGeom prst="rect">
            <a:avLst/>
          </a:prstGeom>
          <a:noFill/>
          <a:ln>
            <a:noFill/>
          </a:ln>
        </p:spPr>
      </p:sp>
      <p:sp>
        <p:nvSpPr>
          <p:cNvPr id="1048774" name="Google Shape;384;p254"/>
          <p:cNvSpPr>
            <a:spLocks noGrp="1"/>
          </p:cNvSpPr>
          <p:nvPr>
            <p:ph type="pic" idx="6"/>
          </p:nvPr>
        </p:nvSpPr>
        <p:spPr>
          <a:xfrm>
            <a:off x="4302493" y="2631002"/>
            <a:ext cx="539010" cy="538720"/>
          </a:xfrm>
          <a:prstGeom prst="rect">
            <a:avLst/>
          </a:prstGeom>
          <a:noFill/>
          <a:ln>
            <a:noFill/>
          </a:ln>
        </p:spPr>
      </p:sp>
      <p:sp>
        <p:nvSpPr>
          <p:cNvPr id="1048775" name="Google Shape;385;p254"/>
          <p:cNvSpPr>
            <a:spLocks noGrp="1"/>
          </p:cNvSpPr>
          <p:nvPr>
            <p:ph type="pic" idx="7"/>
          </p:nvPr>
        </p:nvSpPr>
        <p:spPr>
          <a:xfrm>
            <a:off x="7144013" y="2631002"/>
            <a:ext cx="539010" cy="538720"/>
          </a:xfrm>
          <a:prstGeom prst="rect">
            <a:avLst/>
          </a:prstGeom>
          <a:noFill/>
          <a:ln>
            <a:noFill/>
          </a:ln>
        </p:spPr>
      </p:sp>
      <p:sp>
        <p:nvSpPr>
          <p:cNvPr id="104877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77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2097233" name="Google Shape;389;p255"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096"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145787" name="Google Shape;391;p255"/>
          <p:cNvCxnSpPr>
            <a:cxnSpLocks/>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1049097"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9098"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099"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9100"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101"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9102"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103" name="Google Shape;398;p255"/>
          <p:cNvSpPr>
            <a:spLocks noGrp="1"/>
          </p:cNvSpPr>
          <p:nvPr>
            <p:ph type="pic" idx="4"/>
          </p:nvPr>
        </p:nvSpPr>
        <p:spPr>
          <a:xfrm>
            <a:off x="1324089" y="1830915"/>
            <a:ext cx="482600" cy="482600"/>
          </a:xfrm>
          <a:prstGeom prst="rect">
            <a:avLst/>
          </a:prstGeom>
          <a:noFill/>
          <a:ln>
            <a:noFill/>
          </a:ln>
        </p:spPr>
      </p:sp>
      <p:sp>
        <p:nvSpPr>
          <p:cNvPr id="1049104" name="Google Shape;399;p255"/>
          <p:cNvSpPr>
            <a:spLocks noGrp="1"/>
          </p:cNvSpPr>
          <p:nvPr>
            <p:ph type="pic" idx="5"/>
          </p:nvPr>
        </p:nvSpPr>
        <p:spPr>
          <a:xfrm>
            <a:off x="4330701" y="1830915"/>
            <a:ext cx="482600" cy="482600"/>
          </a:xfrm>
          <a:prstGeom prst="rect">
            <a:avLst/>
          </a:prstGeom>
          <a:noFill/>
          <a:ln>
            <a:noFill/>
          </a:ln>
        </p:spPr>
      </p:sp>
      <p:sp>
        <p:nvSpPr>
          <p:cNvPr id="1049105" name="Google Shape;400;p255"/>
          <p:cNvSpPr>
            <a:spLocks noGrp="1"/>
          </p:cNvSpPr>
          <p:nvPr>
            <p:ph type="pic" idx="6"/>
          </p:nvPr>
        </p:nvSpPr>
        <p:spPr>
          <a:xfrm>
            <a:off x="7337312" y="1830915"/>
            <a:ext cx="482600" cy="482600"/>
          </a:xfrm>
          <a:prstGeom prst="rect">
            <a:avLst/>
          </a:prstGeom>
          <a:noFill/>
          <a:ln>
            <a:noFill/>
          </a:ln>
        </p:spPr>
      </p:sp>
      <p:sp>
        <p:nvSpPr>
          <p:cNvPr id="1049106"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107"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108"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109"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110"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2097310" name="Google Shape;407;p256"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720"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145871" name="Google Shape;409;p256"/>
          <p:cNvCxnSpPr>
            <a:cxnSpLocks/>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1049721"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9722"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723"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9724"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725"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9726"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727" name="Google Shape;416;p256"/>
          <p:cNvSpPr>
            <a:spLocks noGrp="1"/>
          </p:cNvSpPr>
          <p:nvPr>
            <p:ph type="pic" idx="4"/>
          </p:nvPr>
        </p:nvSpPr>
        <p:spPr>
          <a:xfrm>
            <a:off x="1324089" y="1830915"/>
            <a:ext cx="482600" cy="482600"/>
          </a:xfrm>
          <a:prstGeom prst="rect">
            <a:avLst/>
          </a:prstGeom>
          <a:noFill/>
          <a:ln>
            <a:noFill/>
          </a:ln>
        </p:spPr>
      </p:sp>
      <p:sp>
        <p:nvSpPr>
          <p:cNvPr id="1049728" name="Google Shape;417;p256"/>
          <p:cNvSpPr>
            <a:spLocks noGrp="1"/>
          </p:cNvSpPr>
          <p:nvPr>
            <p:ph type="pic" idx="5"/>
          </p:nvPr>
        </p:nvSpPr>
        <p:spPr>
          <a:xfrm>
            <a:off x="4330701" y="1830915"/>
            <a:ext cx="482600" cy="482600"/>
          </a:xfrm>
          <a:prstGeom prst="rect">
            <a:avLst/>
          </a:prstGeom>
          <a:noFill/>
          <a:ln>
            <a:noFill/>
          </a:ln>
        </p:spPr>
      </p:sp>
      <p:sp>
        <p:nvSpPr>
          <p:cNvPr id="1049729" name="Google Shape;418;p256"/>
          <p:cNvSpPr>
            <a:spLocks noGrp="1"/>
          </p:cNvSpPr>
          <p:nvPr>
            <p:ph type="pic" idx="6"/>
          </p:nvPr>
        </p:nvSpPr>
        <p:spPr>
          <a:xfrm>
            <a:off x="7337312" y="1830915"/>
            <a:ext cx="482600" cy="482600"/>
          </a:xfrm>
          <a:prstGeom prst="rect">
            <a:avLst/>
          </a:prstGeom>
          <a:noFill/>
          <a:ln>
            <a:noFill/>
          </a:ln>
        </p:spPr>
      </p:sp>
      <p:sp>
        <p:nvSpPr>
          <p:cNvPr id="1049730"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731"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732"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733"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734"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2097224" name="Google Shape;425;p257"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8984"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39" name="Google Shape;427;p257"/>
          <p:cNvGrpSpPr/>
          <p:nvPr/>
        </p:nvGrpSpPr>
        <p:grpSpPr>
          <a:xfrm>
            <a:off x="865742" y="1720353"/>
            <a:ext cx="7412516" cy="894818"/>
            <a:chOff x="865742" y="1720353"/>
            <a:chExt cx="7412516" cy="894818"/>
          </a:xfrm>
        </p:grpSpPr>
        <p:grpSp>
          <p:nvGrpSpPr>
            <p:cNvPr id="240" name="Google Shape;428;p257"/>
            <p:cNvGrpSpPr/>
            <p:nvPr/>
          </p:nvGrpSpPr>
          <p:grpSpPr>
            <a:xfrm>
              <a:off x="3119411" y="1720353"/>
              <a:ext cx="651510" cy="894818"/>
              <a:chOff x="2980317" y="2014294"/>
              <a:chExt cx="651510" cy="894818"/>
            </a:xfrm>
          </p:grpSpPr>
          <p:cxnSp>
            <p:nvCxnSpPr>
              <p:cNvPr id="3145765" name="Google Shape;429;p257"/>
              <p:cNvCxnSpPr>
                <a:cxnSpLocks/>
                <a:endCxn id="1048986"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1048985"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8986"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241" name="Google Shape;432;p257"/>
            <p:cNvGrpSpPr/>
            <p:nvPr/>
          </p:nvGrpSpPr>
          <p:grpSpPr>
            <a:xfrm>
              <a:off x="5373080" y="1720353"/>
              <a:ext cx="651510" cy="894818"/>
              <a:chOff x="5071929" y="2014294"/>
              <a:chExt cx="651510" cy="894818"/>
            </a:xfrm>
          </p:grpSpPr>
          <p:cxnSp>
            <p:nvCxnSpPr>
              <p:cNvPr id="3145766" name="Google Shape;433;p257"/>
              <p:cNvCxnSpPr>
                <a:cxnSpLocks/>
                <a:endCxn id="1048988"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1048987"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8988"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242" name="Google Shape;436;p257"/>
            <p:cNvGrpSpPr/>
            <p:nvPr/>
          </p:nvGrpSpPr>
          <p:grpSpPr>
            <a:xfrm>
              <a:off x="7626748" y="1720353"/>
              <a:ext cx="651510" cy="894818"/>
              <a:chOff x="7469822" y="2014294"/>
              <a:chExt cx="651510" cy="894818"/>
            </a:xfrm>
          </p:grpSpPr>
          <p:cxnSp>
            <p:nvCxnSpPr>
              <p:cNvPr id="3145767" name="Google Shape;437;p257"/>
              <p:cNvCxnSpPr>
                <a:cxnSpLocks/>
                <a:endCxn id="1048990"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104898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8990"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243" name="Google Shape;440;p257"/>
            <p:cNvGrpSpPr/>
            <p:nvPr/>
          </p:nvGrpSpPr>
          <p:grpSpPr>
            <a:xfrm>
              <a:off x="865742" y="1720353"/>
              <a:ext cx="651510" cy="894818"/>
              <a:chOff x="888704" y="2014294"/>
              <a:chExt cx="651510" cy="894818"/>
            </a:xfrm>
          </p:grpSpPr>
          <p:cxnSp>
            <p:nvCxnSpPr>
              <p:cNvPr id="3145768" name="Google Shape;441;p257"/>
              <p:cNvCxnSpPr>
                <a:cxnSpLocks/>
                <a:endCxn id="104899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1048991"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899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1048993"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994"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995"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996"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997"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998"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999"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000"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001"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002"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2097300" name="Google Shape;455;p258"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grpSp>
        <p:nvGrpSpPr>
          <p:cNvPr id="433" name="Google Shape;456;p258"/>
          <p:cNvGrpSpPr/>
          <p:nvPr/>
        </p:nvGrpSpPr>
        <p:grpSpPr>
          <a:xfrm>
            <a:off x="1114581" y="3141131"/>
            <a:ext cx="175260" cy="1120085"/>
            <a:chOff x="973176" y="3197693"/>
            <a:chExt cx="175260" cy="1120085"/>
          </a:xfrm>
        </p:grpSpPr>
        <p:sp>
          <p:nvSpPr>
            <p:cNvPr id="1049611"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145850" name="Google Shape;458;p258"/>
            <p:cNvCxnSpPr>
              <a:cxnSpLocks/>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34" name="Google Shape;459;p258"/>
          <p:cNvGrpSpPr/>
          <p:nvPr/>
        </p:nvGrpSpPr>
        <p:grpSpPr>
          <a:xfrm>
            <a:off x="5033439" y="1436374"/>
            <a:ext cx="175260" cy="1120085"/>
            <a:chOff x="4892034" y="1492936"/>
            <a:chExt cx="175260" cy="1120085"/>
          </a:xfrm>
        </p:grpSpPr>
        <p:sp>
          <p:nvSpPr>
            <p:cNvPr id="1049612"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145851" name="Google Shape;461;p258"/>
            <p:cNvCxnSpPr>
              <a:cxnSpLocks/>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35" name="Google Shape;462;p258"/>
          <p:cNvGrpSpPr/>
          <p:nvPr/>
        </p:nvGrpSpPr>
        <p:grpSpPr>
          <a:xfrm>
            <a:off x="1114581" y="1436374"/>
            <a:ext cx="175260" cy="1120085"/>
            <a:chOff x="973176" y="1492936"/>
            <a:chExt cx="175260" cy="1120085"/>
          </a:xfrm>
        </p:grpSpPr>
        <p:cxnSp>
          <p:nvCxnSpPr>
            <p:cNvPr id="3145852" name="Google Shape;463;p258"/>
            <p:cNvCxnSpPr>
              <a:cxnSpLocks/>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1049613"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36" name="Google Shape;465;p258"/>
          <p:cNvGrpSpPr/>
          <p:nvPr/>
        </p:nvGrpSpPr>
        <p:grpSpPr>
          <a:xfrm>
            <a:off x="5033439" y="3141131"/>
            <a:ext cx="175260" cy="1120085"/>
            <a:chOff x="4892034" y="3197693"/>
            <a:chExt cx="175260" cy="1120085"/>
          </a:xfrm>
        </p:grpSpPr>
        <p:cxnSp>
          <p:nvCxnSpPr>
            <p:cNvPr id="3145853" name="Google Shape;466;p258"/>
            <p:cNvCxnSpPr>
              <a:cxnSpLocks/>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1049614"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1049615"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616"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617"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618"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619"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620"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621"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622"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623"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624"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2097227" name="Google Shape;479;p259"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8000"/>
          </a:xfrm>
          <a:prstGeom prst="rect">
            <a:avLst/>
          </a:prstGeom>
          <a:noFill/>
          <a:ln>
            <a:noFill/>
          </a:ln>
        </p:spPr>
      </p:pic>
      <p:grpSp>
        <p:nvGrpSpPr>
          <p:cNvPr id="269" name="Google Shape;480;p259"/>
          <p:cNvGrpSpPr/>
          <p:nvPr/>
        </p:nvGrpSpPr>
        <p:grpSpPr>
          <a:xfrm>
            <a:off x="270520" y="225967"/>
            <a:ext cx="175260" cy="2964623"/>
            <a:chOff x="270520" y="1140367"/>
            <a:chExt cx="175260" cy="2964623"/>
          </a:xfrm>
        </p:grpSpPr>
        <p:grpSp>
          <p:nvGrpSpPr>
            <p:cNvPr id="270" name="Google Shape;481;p259"/>
            <p:cNvGrpSpPr/>
            <p:nvPr/>
          </p:nvGrpSpPr>
          <p:grpSpPr>
            <a:xfrm>
              <a:off x="270520" y="2780648"/>
              <a:ext cx="175260" cy="1324342"/>
              <a:chOff x="129115" y="2837210"/>
              <a:chExt cx="175260" cy="1324342"/>
            </a:xfrm>
          </p:grpSpPr>
          <p:sp>
            <p:nvSpPr>
              <p:cNvPr id="1049059"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145778" name="Google Shape;483;p259"/>
              <p:cNvCxnSpPr>
                <a:cxnSpLocks/>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71" name="Google Shape;484;p259"/>
            <p:cNvGrpSpPr/>
            <p:nvPr/>
          </p:nvGrpSpPr>
          <p:grpSpPr>
            <a:xfrm>
              <a:off x="270520" y="1140367"/>
              <a:ext cx="175260" cy="1310953"/>
              <a:chOff x="129115" y="1196929"/>
              <a:chExt cx="175260" cy="1310953"/>
            </a:xfrm>
          </p:grpSpPr>
          <p:cxnSp>
            <p:nvCxnSpPr>
              <p:cNvPr id="3145779" name="Google Shape;485;p259"/>
              <p:cNvCxnSpPr>
                <a:cxnSpLocks/>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1049060"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1049061"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1049062"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1049063"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1049064"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2097267" name="Google Shape;492;p260"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8000"/>
          </a:xfrm>
          <a:prstGeom prst="rect">
            <a:avLst/>
          </a:prstGeom>
          <a:noFill/>
          <a:ln>
            <a:noFill/>
          </a:ln>
        </p:spPr>
      </p:pic>
      <p:grpSp>
        <p:nvGrpSpPr>
          <p:cNvPr id="365" name="Google Shape;493;p260"/>
          <p:cNvGrpSpPr/>
          <p:nvPr/>
        </p:nvGrpSpPr>
        <p:grpSpPr>
          <a:xfrm>
            <a:off x="270520" y="225967"/>
            <a:ext cx="175260" cy="2964623"/>
            <a:chOff x="270520" y="1140367"/>
            <a:chExt cx="175260" cy="2964623"/>
          </a:xfrm>
        </p:grpSpPr>
        <p:grpSp>
          <p:nvGrpSpPr>
            <p:cNvPr id="366" name="Google Shape;494;p260"/>
            <p:cNvGrpSpPr/>
            <p:nvPr/>
          </p:nvGrpSpPr>
          <p:grpSpPr>
            <a:xfrm>
              <a:off x="270520" y="2780648"/>
              <a:ext cx="175260" cy="1324342"/>
              <a:chOff x="129115" y="2837210"/>
              <a:chExt cx="175260" cy="1324342"/>
            </a:xfrm>
          </p:grpSpPr>
          <p:sp>
            <p:nvSpPr>
              <p:cNvPr id="104937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145821" name="Google Shape;496;p260"/>
              <p:cNvCxnSpPr>
                <a:cxnSpLocks/>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367" name="Google Shape;497;p260"/>
            <p:cNvGrpSpPr/>
            <p:nvPr/>
          </p:nvGrpSpPr>
          <p:grpSpPr>
            <a:xfrm>
              <a:off x="270520" y="1140367"/>
              <a:ext cx="175260" cy="1310953"/>
              <a:chOff x="129115" y="1196929"/>
              <a:chExt cx="175260" cy="1310953"/>
            </a:xfrm>
          </p:grpSpPr>
          <p:cxnSp>
            <p:nvCxnSpPr>
              <p:cNvPr id="3145822" name="Google Shape;498;p260"/>
              <p:cNvCxnSpPr>
                <a:cxnSpLocks/>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1049376"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1049377"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378"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379"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380"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2097203" name="Google Shape;505;p261" descr="Shape  Description automatically generated with low confidence"/>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grpSp>
        <p:nvGrpSpPr>
          <p:cNvPr id="210" name="Google Shape;506;p261"/>
          <p:cNvGrpSpPr/>
          <p:nvPr/>
        </p:nvGrpSpPr>
        <p:grpSpPr>
          <a:xfrm>
            <a:off x="240067" y="2283802"/>
            <a:ext cx="8663867" cy="930794"/>
            <a:chOff x="198438" y="775483"/>
            <a:chExt cx="8634888" cy="927681"/>
          </a:xfrm>
        </p:grpSpPr>
        <p:pic>
          <p:nvPicPr>
            <p:cNvPr id="2097204" name="Google Shape;507;p261"/>
            <p:cNvPicPr preferRelativeResize="0">
              <a:picLocks/>
            </p:cNvPicPr>
            <p:nvPr/>
          </p:nvPicPr>
          <p:blipFill rotWithShape="1">
            <a:blip r:embed="rId3">
              <a:alphaModFix/>
            </a:blip>
            <a:srcRect/>
            <a:stretch>
              <a:fillRect/>
            </a:stretch>
          </p:blipFill>
          <p:spPr>
            <a:xfrm>
              <a:off x="198438" y="775483"/>
              <a:ext cx="8634888" cy="927681"/>
            </a:xfrm>
            <a:prstGeom prst="rect">
              <a:avLst/>
            </a:prstGeom>
            <a:noFill/>
            <a:ln>
              <a:noFill/>
            </a:ln>
          </p:spPr>
        </p:pic>
        <p:sp>
          <p:nvSpPr>
            <p:cNvPr id="1048853"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1048854"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1048855"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1048856"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1048857"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858"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859"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860"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861"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862"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2097152" name="Google Shape;38;p217" descr="A computer on a table  Description automatically generated with medium confidence"/>
          <p:cNvPicPr preferRelativeResize="0">
            <a:picLocks/>
          </p:cNvPicPr>
          <p:nvPr/>
        </p:nvPicPr>
        <p:blipFill rotWithShape="1">
          <a:blip r:embed="rId2">
            <a:alphaModFix/>
          </a:blip>
          <a:srcRect t="8552" r="1749" b="8552"/>
          <a:stretch>
            <a:fillRect/>
          </a:stretch>
        </p:blipFill>
        <p:spPr>
          <a:xfrm>
            <a:off x="-1" y="-1"/>
            <a:ext cx="9144001" cy="5143501"/>
          </a:xfrm>
          <a:prstGeom prst="rect">
            <a:avLst/>
          </a:prstGeom>
          <a:noFill/>
          <a:ln>
            <a:noFill/>
          </a:ln>
        </p:spPr>
      </p:pic>
      <p:pic>
        <p:nvPicPr>
          <p:cNvPr id="2097153" name="Google Shape;39;p217"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sp>
        <p:nvSpPr>
          <p:cNvPr id="1048576"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097154" name="Google Shape;41;p217" descr="Shape  Description automatically generated with low confidence"/>
          <p:cNvPicPr preferRelativeResize="0">
            <a:picLocks/>
          </p:cNvPicPr>
          <p:nvPr/>
        </p:nvPicPr>
        <p:blipFill rotWithShape="1">
          <a:blip r:embed="rId4">
            <a:alphaModFix/>
          </a:blip>
          <a:srcRect/>
          <a:stretch>
            <a:fillRect/>
          </a:stretch>
        </p:blipFill>
        <p:spPr>
          <a:xfrm>
            <a:off x="2692835" y="1785257"/>
            <a:ext cx="1181100" cy="1181100"/>
          </a:xfrm>
          <a:prstGeom prst="rect">
            <a:avLst/>
          </a:prstGeom>
          <a:noFill/>
          <a:ln>
            <a:noFill/>
          </a:ln>
        </p:spPr>
      </p:pic>
      <p:sp>
        <p:nvSpPr>
          <p:cNvPr id="1048577"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8578"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579"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2097176" name="Google Shape;519;p262" descr="Shape  Description automatically generated with low confidence"/>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sp>
        <p:nvSpPr>
          <p:cNvPr id="104871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871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871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871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871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71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71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71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718" name="Google Shape;528;p262"/>
          <p:cNvSpPr>
            <a:spLocks noGrp="1"/>
          </p:cNvSpPr>
          <p:nvPr>
            <p:ph type="pic" idx="5"/>
          </p:nvPr>
        </p:nvSpPr>
        <p:spPr>
          <a:xfrm>
            <a:off x="784630" y="1640956"/>
            <a:ext cx="931297" cy="930794"/>
          </a:xfrm>
          <a:prstGeom prst="rect">
            <a:avLst/>
          </a:prstGeom>
          <a:noFill/>
          <a:ln>
            <a:noFill/>
          </a:ln>
        </p:spPr>
      </p:sp>
      <p:sp>
        <p:nvSpPr>
          <p:cNvPr id="1048719" name="Google Shape;529;p262"/>
          <p:cNvSpPr>
            <a:spLocks noGrp="1"/>
          </p:cNvSpPr>
          <p:nvPr>
            <p:ph type="pic" idx="6"/>
          </p:nvPr>
        </p:nvSpPr>
        <p:spPr>
          <a:xfrm>
            <a:off x="5150215" y="1640956"/>
            <a:ext cx="931297" cy="930794"/>
          </a:xfrm>
          <a:prstGeom prst="rect">
            <a:avLst/>
          </a:prstGeom>
          <a:noFill/>
          <a:ln>
            <a:noFill/>
          </a:ln>
        </p:spPr>
      </p:sp>
      <p:sp>
        <p:nvSpPr>
          <p:cNvPr id="1048720" name="Google Shape;530;p262"/>
          <p:cNvSpPr>
            <a:spLocks noGrp="1"/>
          </p:cNvSpPr>
          <p:nvPr>
            <p:ph type="pic" idx="7"/>
          </p:nvPr>
        </p:nvSpPr>
        <p:spPr>
          <a:xfrm>
            <a:off x="784630" y="3302767"/>
            <a:ext cx="931297" cy="930794"/>
          </a:xfrm>
          <a:prstGeom prst="rect">
            <a:avLst/>
          </a:prstGeom>
          <a:noFill/>
          <a:ln>
            <a:noFill/>
          </a:ln>
        </p:spPr>
      </p:sp>
      <p:sp>
        <p:nvSpPr>
          <p:cNvPr id="1048721" name="Google Shape;531;p262"/>
          <p:cNvSpPr>
            <a:spLocks noGrp="1"/>
          </p:cNvSpPr>
          <p:nvPr>
            <p:ph type="pic" idx="8"/>
          </p:nvPr>
        </p:nvSpPr>
        <p:spPr>
          <a:xfrm>
            <a:off x="5150215" y="3302767"/>
            <a:ext cx="931297" cy="930794"/>
          </a:xfrm>
          <a:prstGeom prst="rect">
            <a:avLst/>
          </a:prstGeom>
          <a:noFill/>
          <a:ln>
            <a:noFill/>
          </a:ln>
        </p:spPr>
      </p:sp>
      <p:sp>
        <p:nvSpPr>
          <p:cNvPr id="104872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72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2097263" name="Google Shape;535;p263" descr="Shape  Description automatically generated with low confidence"/>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grpSp>
        <p:nvGrpSpPr>
          <p:cNvPr id="359" name="Google Shape;536;p263"/>
          <p:cNvGrpSpPr/>
          <p:nvPr/>
        </p:nvGrpSpPr>
        <p:grpSpPr>
          <a:xfrm>
            <a:off x="0" y="2399230"/>
            <a:ext cx="9144001" cy="2349751"/>
            <a:chOff x="0" y="2182920"/>
            <a:chExt cx="9144001" cy="2349751"/>
          </a:xfrm>
        </p:grpSpPr>
        <p:sp>
          <p:nvSpPr>
            <p:cNvPr id="1049341"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0" name="Google Shape;538;p263"/>
            <p:cNvGrpSpPr/>
            <p:nvPr/>
          </p:nvGrpSpPr>
          <p:grpSpPr>
            <a:xfrm>
              <a:off x="1229347" y="2182920"/>
              <a:ext cx="6685306" cy="1002265"/>
              <a:chOff x="976268" y="2064936"/>
              <a:chExt cx="6685306" cy="1002265"/>
            </a:xfrm>
          </p:grpSpPr>
          <p:sp>
            <p:nvSpPr>
              <p:cNvPr id="1049342"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343"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344"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1049345"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46"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47"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48"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49" name="Google Shape;546;p263"/>
          <p:cNvSpPr>
            <a:spLocks noGrp="1"/>
          </p:cNvSpPr>
          <p:nvPr>
            <p:ph type="pic" idx="5"/>
          </p:nvPr>
        </p:nvSpPr>
        <p:spPr>
          <a:xfrm>
            <a:off x="1460973" y="2631002"/>
            <a:ext cx="539010" cy="538720"/>
          </a:xfrm>
          <a:prstGeom prst="rect">
            <a:avLst/>
          </a:prstGeom>
          <a:noFill/>
          <a:ln>
            <a:noFill/>
          </a:ln>
        </p:spPr>
      </p:sp>
      <p:sp>
        <p:nvSpPr>
          <p:cNvPr id="1049350" name="Google Shape;547;p263"/>
          <p:cNvSpPr>
            <a:spLocks noGrp="1"/>
          </p:cNvSpPr>
          <p:nvPr>
            <p:ph type="pic" idx="6"/>
          </p:nvPr>
        </p:nvSpPr>
        <p:spPr>
          <a:xfrm>
            <a:off x="4302493" y="2631002"/>
            <a:ext cx="539010" cy="538720"/>
          </a:xfrm>
          <a:prstGeom prst="rect">
            <a:avLst/>
          </a:prstGeom>
          <a:noFill/>
          <a:ln>
            <a:noFill/>
          </a:ln>
        </p:spPr>
      </p:sp>
      <p:sp>
        <p:nvSpPr>
          <p:cNvPr id="1049351" name="Google Shape;548;p263"/>
          <p:cNvSpPr>
            <a:spLocks noGrp="1"/>
          </p:cNvSpPr>
          <p:nvPr>
            <p:ph type="pic" idx="7"/>
          </p:nvPr>
        </p:nvSpPr>
        <p:spPr>
          <a:xfrm>
            <a:off x="7144013" y="2631002"/>
            <a:ext cx="539010" cy="538720"/>
          </a:xfrm>
          <a:prstGeom prst="rect">
            <a:avLst/>
          </a:prstGeom>
          <a:noFill/>
          <a:ln>
            <a:noFill/>
          </a:ln>
        </p:spPr>
      </p:sp>
      <p:sp>
        <p:nvSpPr>
          <p:cNvPr id="1049352"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353"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192" name="Google Shape;552;p264"/>
          <p:cNvGrpSpPr/>
          <p:nvPr/>
        </p:nvGrpSpPr>
        <p:grpSpPr>
          <a:xfrm>
            <a:off x="3138739" y="1728182"/>
            <a:ext cx="2866522" cy="2848912"/>
            <a:chOff x="-15798" y="0"/>
            <a:chExt cx="2571596" cy="2555798"/>
          </a:xfrm>
        </p:grpSpPr>
        <p:sp>
          <p:nvSpPr>
            <p:cNvPr id="104879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104879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104879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104879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104879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104879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79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0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0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0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0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0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0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0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0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0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0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1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394" name="Google Shape;572;p265"/>
          <p:cNvGrpSpPr/>
          <p:nvPr/>
        </p:nvGrpSpPr>
        <p:grpSpPr>
          <a:xfrm>
            <a:off x="3138739" y="1728182"/>
            <a:ext cx="2866522" cy="2848912"/>
            <a:chOff x="-15798" y="0"/>
            <a:chExt cx="2571596" cy="2555798"/>
          </a:xfrm>
        </p:grpSpPr>
        <p:sp>
          <p:nvSpPr>
            <p:cNvPr id="1049458"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1049459"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1049460"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1049461"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1049462"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1049463"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464"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465"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466"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467"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468"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469"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470"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471"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472"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473"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474"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475"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2097226" name="Google Shape;592;p266"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grpSp>
        <p:nvGrpSpPr>
          <p:cNvPr id="267" name="Google Shape;593;p266"/>
          <p:cNvGrpSpPr/>
          <p:nvPr/>
        </p:nvGrpSpPr>
        <p:grpSpPr>
          <a:xfrm>
            <a:off x="2525214" y="825411"/>
            <a:ext cx="4093572" cy="4069088"/>
            <a:chOff x="2519466" y="821088"/>
            <a:chExt cx="4348428" cy="4322420"/>
          </a:xfrm>
        </p:grpSpPr>
        <p:sp>
          <p:nvSpPr>
            <p:cNvPr id="1049047"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9048"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9049"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9050"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9051"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9052"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049053"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054"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055"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056"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057"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058"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2097291" name="Google Shape;607;p267"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grpSp>
        <p:nvGrpSpPr>
          <p:cNvPr id="400" name="Google Shape;608;p267"/>
          <p:cNvGrpSpPr/>
          <p:nvPr/>
        </p:nvGrpSpPr>
        <p:grpSpPr>
          <a:xfrm>
            <a:off x="2525214" y="825411"/>
            <a:ext cx="4093572" cy="4069088"/>
            <a:chOff x="2519466" y="821088"/>
            <a:chExt cx="4348428" cy="4322420"/>
          </a:xfrm>
        </p:grpSpPr>
        <p:sp>
          <p:nvSpPr>
            <p:cNvPr id="1049496"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9497"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9498"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9499"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9500"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9501"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049502"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503"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504"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505"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506"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507"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2097246" name="Google Shape;622;p268"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244"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45"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1" name="Google Shape;625;p268"/>
          <p:cNvGrpSpPr/>
          <p:nvPr/>
        </p:nvGrpSpPr>
        <p:grpSpPr>
          <a:xfrm>
            <a:off x="881517" y="2193743"/>
            <a:ext cx="397892" cy="646462"/>
            <a:chOff x="1400864" y="1624076"/>
            <a:chExt cx="560368" cy="910439"/>
          </a:xfrm>
        </p:grpSpPr>
        <p:grpSp>
          <p:nvGrpSpPr>
            <p:cNvPr id="332" name="Google Shape;626;p268"/>
            <p:cNvGrpSpPr/>
            <p:nvPr/>
          </p:nvGrpSpPr>
          <p:grpSpPr>
            <a:xfrm>
              <a:off x="1400864" y="1624076"/>
              <a:ext cx="560368" cy="825149"/>
              <a:chOff x="1342876" y="1647676"/>
              <a:chExt cx="560368" cy="825149"/>
            </a:xfrm>
          </p:grpSpPr>
          <p:sp>
            <p:nvSpPr>
              <p:cNvPr id="1049246"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247"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805" name="Google Shape;629;p268"/>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248"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33" name="Google Shape;631;p268"/>
          <p:cNvGrpSpPr/>
          <p:nvPr/>
        </p:nvGrpSpPr>
        <p:grpSpPr>
          <a:xfrm>
            <a:off x="2622541" y="2193743"/>
            <a:ext cx="397892" cy="646462"/>
            <a:chOff x="1400864" y="1624076"/>
            <a:chExt cx="560368" cy="910439"/>
          </a:xfrm>
        </p:grpSpPr>
        <p:grpSp>
          <p:nvGrpSpPr>
            <p:cNvPr id="334" name="Google Shape;632;p268"/>
            <p:cNvGrpSpPr/>
            <p:nvPr/>
          </p:nvGrpSpPr>
          <p:grpSpPr>
            <a:xfrm>
              <a:off x="1400864" y="1624076"/>
              <a:ext cx="560368" cy="825149"/>
              <a:chOff x="1342876" y="1647676"/>
              <a:chExt cx="560368" cy="825149"/>
            </a:xfrm>
          </p:grpSpPr>
          <p:sp>
            <p:nvSpPr>
              <p:cNvPr id="1049249"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250"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806" name="Google Shape;635;p268"/>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251"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35" name="Google Shape;637;p268"/>
          <p:cNvGrpSpPr/>
          <p:nvPr/>
        </p:nvGrpSpPr>
        <p:grpSpPr>
          <a:xfrm>
            <a:off x="4363565" y="2193743"/>
            <a:ext cx="397892" cy="646462"/>
            <a:chOff x="1400864" y="1624076"/>
            <a:chExt cx="560368" cy="910439"/>
          </a:xfrm>
        </p:grpSpPr>
        <p:grpSp>
          <p:nvGrpSpPr>
            <p:cNvPr id="336" name="Google Shape;638;p268"/>
            <p:cNvGrpSpPr/>
            <p:nvPr/>
          </p:nvGrpSpPr>
          <p:grpSpPr>
            <a:xfrm>
              <a:off x="1400864" y="1624076"/>
              <a:ext cx="560368" cy="825149"/>
              <a:chOff x="1342876" y="1647676"/>
              <a:chExt cx="560368" cy="825149"/>
            </a:xfrm>
          </p:grpSpPr>
          <p:sp>
            <p:nvSpPr>
              <p:cNvPr id="1049252"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253"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807" name="Google Shape;641;p268"/>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254"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37" name="Google Shape;643;p268"/>
          <p:cNvGrpSpPr/>
          <p:nvPr/>
        </p:nvGrpSpPr>
        <p:grpSpPr>
          <a:xfrm>
            <a:off x="6104589" y="2193743"/>
            <a:ext cx="397892" cy="646462"/>
            <a:chOff x="1400864" y="1624076"/>
            <a:chExt cx="560368" cy="910439"/>
          </a:xfrm>
        </p:grpSpPr>
        <p:grpSp>
          <p:nvGrpSpPr>
            <p:cNvPr id="338" name="Google Shape;644;p268"/>
            <p:cNvGrpSpPr/>
            <p:nvPr/>
          </p:nvGrpSpPr>
          <p:grpSpPr>
            <a:xfrm>
              <a:off x="1400864" y="1624076"/>
              <a:ext cx="560368" cy="825149"/>
              <a:chOff x="1342876" y="1647676"/>
              <a:chExt cx="560368" cy="825149"/>
            </a:xfrm>
          </p:grpSpPr>
          <p:sp>
            <p:nvSpPr>
              <p:cNvPr id="104925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25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808" name="Google Shape;647;p268"/>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257"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39" name="Google Shape;649;p268"/>
          <p:cNvGrpSpPr/>
          <p:nvPr/>
        </p:nvGrpSpPr>
        <p:grpSpPr>
          <a:xfrm>
            <a:off x="7845614" y="2193743"/>
            <a:ext cx="397892" cy="646462"/>
            <a:chOff x="1400864" y="1624076"/>
            <a:chExt cx="560368" cy="910439"/>
          </a:xfrm>
        </p:grpSpPr>
        <p:grpSp>
          <p:nvGrpSpPr>
            <p:cNvPr id="340" name="Google Shape;650;p268"/>
            <p:cNvGrpSpPr/>
            <p:nvPr/>
          </p:nvGrpSpPr>
          <p:grpSpPr>
            <a:xfrm>
              <a:off x="1400864" y="1624076"/>
              <a:ext cx="560368" cy="825149"/>
              <a:chOff x="1342876" y="1647676"/>
              <a:chExt cx="560368" cy="825149"/>
            </a:xfrm>
          </p:grpSpPr>
          <p:sp>
            <p:nvSpPr>
              <p:cNvPr id="1049258"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259"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809" name="Google Shape;653;p268"/>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260"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049261"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62"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63"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64"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65"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2097311" name="Google Shape;661;p269"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735"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736"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74" name="Google Shape;664;p269"/>
          <p:cNvGrpSpPr/>
          <p:nvPr/>
        </p:nvGrpSpPr>
        <p:grpSpPr>
          <a:xfrm>
            <a:off x="881517" y="2193743"/>
            <a:ext cx="7361989" cy="646462"/>
            <a:chOff x="881517" y="2219381"/>
            <a:chExt cx="7361989" cy="646462"/>
          </a:xfrm>
        </p:grpSpPr>
        <p:grpSp>
          <p:nvGrpSpPr>
            <p:cNvPr id="475" name="Google Shape;665;p269"/>
            <p:cNvGrpSpPr/>
            <p:nvPr/>
          </p:nvGrpSpPr>
          <p:grpSpPr>
            <a:xfrm>
              <a:off x="881517" y="2219381"/>
              <a:ext cx="397892" cy="646462"/>
              <a:chOff x="1400864" y="1624076"/>
              <a:chExt cx="560368" cy="910439"/>
            </a:xfrm>
          </p:grpSpPr>
          <p:grpSp>
            <p:nvGrpSpPr>
              <p:cNvPr id="476" name="Google Shape;666;p269"/>
              <p:cNvGrpSpPr/>
              <p:nvPr/>
            </p:nvGrpSpPr>
            <p:grpSpPr>
              <a:xfrm>
                <a:off x="1400864" y="1624076"/>
                <a:ext cx="560368" cy="825149"/>
                <a:chOff x="1342876" y="1647676"/>
                <a:chExt cx="560368" cy="825149"/>
              </a:xfrm>
            </p:grpSpPr>
            <p:sp>
              <p:nvSpPr>
                <p:cNvPr id="104973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73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872" name="Google Shape;669;p269"/>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739"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77" name="Google Shape;671;p269"/>
            <p:cNvGrpSpPr/>
            <p:nvPr/>
          </p:nvGrpSpPr>
          <p:grpSpPr>
            <a:xfrm>
              <a:off x="2622541" y="2219381"/>
              <a:ext cx="397892" cy="646462"/>
              <a:chOff x="1400864" y="1624076"/>
              <a:chExt cx="560368" cy="910439"/>
            </a:xfrm>
          </p:grpSpPr>
          <p:grpSp>
            <p:nvGrpSpPr>
              <p:cNvPr id="478" name="Google Shape;672;p269"/>
              <p:cNvGrpSpPr/>
              <p:nvPr/>
            </p:nvGrpSpPr>
            <p:grpSpPr>
              <a:xfrm>
                <a:off x="1400864" y="1624076"/>
                <a:ext cx="560368" cy="825149"/>
                <a:chOff x="1342876" y="1647676"/>
                <a:chExt cx="560368" cy="825149"/>
              </a:xfrm>
            </p:grpSpPr>
            <p:sp>
              <p:nvSpPr>
                <p:cNvPr id="1049740"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741"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873" name="Google Shape;675;p269"/>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742"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79" name="Google Shape;677;p269"/>
            <p:cNvGrpSpPr/>
            <p:nvPr/>
          </p:nvGrpSpPr>
          <p:grpSpPr>
            <a:xfrm>
              <a:off x="4363565" y="2219381"/>
              <a:ext cx="397892" cy="646462"/>
              <a:chOff x="1400864" y="1624076"/>
              <a:chExt cx="560368" cy="910439"/>
            </a:xfrm>
          </p:grpSpPr>
          <p:grpSp>
            <p:nvGrpSpPr>
              <p:cNvPr id="480" name="Google Shape;678;p269"/>
              <p:cNvGrpSpPr/>
              <p:nvPr/>
            </p:nvGrpSpPr>
            <p:grpSpPr>
              <a:xfrm>
                <a:off x="1400864" y="1624076"/>
                <a:ext cx="560368" cy="825149"/>
                <a:chOff x="1342876" y="1647676"/>
                <a:chExt cx="560368" cy="825149"/>
              </a:xfrm>
            </p:grpSpPr>
            <p:sp>
              <p:nvSpPr>
                <p:cNvPr id="1049743"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744"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874" name="Google Shape;681;p269"/>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745"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81" name="Google Shape;683;p269"/>
            <p:cNvGrpSpPr/>
            <p:nvPr/>
          </p:nvGrpSpPr>
          <p:grpSpPr>
            <a:xfrm>
              <a:off x="6104589" y="2219381"/>
              <a:ext cx="397892" cy="646462"/>
              <a:chOff x="1400864" y="1624076"/>
              <a:chExt cx="560368" cy="910439"/>
            </a:xfrm>
          </p:grpSpPr>
          <p:grpSp>
            <p:nvGrpSpPr>
              <p:cNvPr id="482" name="Google Shape;684;p269"/>
              <p:cNvGrpSpPr/>
              <p:nvPr/>
            </p:nvGrpSpPr>
            <p:grpSpPr>
              <a:xfrm>
                <a:off x="1400864" y="1624076"/>
                <a:ext cx="560368" cy="825149"/>
                <a:chOff x="1342876" y="1647676"/>
                <a:chExt cx="560368" cy="825149"/>
              </a:xfrm>
            </p:grpSpPr>
            <p:sp>
              <p:nvSpPr>
                <p:cNvPr id="1049746"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747"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875" name="Google Shape;687;p269"/>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74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83" name="Google Shape;689;p269"/>
            <p:cNvGrpSpPr/>
            <p:nvPr/>
          </p:nvGrpSpPr>
          <p:grpSpPr>
            <a:xfrm>
              <a:off x="7845614" y="2219381"/>
              <a:ext cx="397892" cy="646462"/>
              <a:chOff x="1400864" y="1624076"/>
              <a:chExt cx="560368" cy="910439"/>
            </a:xfrm>
          </p:grpSpPr>
          <p:grpSp>
            <p:nvGrpSpPr>
              <p:cNvPr id="484" name="Google Shape;690;p269"/>
              <p:cNvGrpSpPr/>
              <p:nvPr/>
            </p:nvGrpSpPr>
            <p:grpSpPr>
              <a:xfrm>
                <a:off x="1400864" y="1624076"/>
                <a:ext cx="560368" cy="825149"/>
                <a:chOff x="1342876" y="1647676"/>
                <a:chExt cx="560368" cy="825149"/>
              </a:xfrm>
            </p:grpSpPr>
            <p:sp>
              <p:nvSpPr>
                <p:cNvPr id="1049749"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750"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876" name="Google Shape;693;p269"/>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751"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049752"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753"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754"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755"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756"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2097249" name="Google Shape;701;p270"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276"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77"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278"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1049279"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049280"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049281"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049282"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049283"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1049284"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049285"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049286"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049287"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88"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89"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90"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91"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92"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93"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94"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2097185" name="Google Shape;722;p271"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8740"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741"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8742"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1048743"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048744"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048745"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048746"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048747"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1048748"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048749"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048750"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048751"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752"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753"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754"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755"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756"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757"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758"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2097155" name="Google Shape;46;p218" descr="Graphical user interface, application  Description automatically generated"/>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pic>
        <p:nvPicPr>
          <p:cNvPr id="2097156" name="Google Shape;47;p218" descr="Shape  Description automatically generated with low confidence"/>
          <p:cNvPicPr preferRelativeResize="0">
            <a:picLocks/>
          </p:cNvPicPr>
          <p:nvPr/>
        </p:nvPicPr>
        <p:blipFill rotWithShape="1">
          <a:blip r:embed="rId3">
            <a:alphaModFix/>
          </a:blip>
          <a:srcRect/>
          <a:stretch>
            <a:fill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2097239" name="Google Shape;743;p272"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167"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168"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3145797" name="Google Shape;746;p272"/>
          <p:cNvCxnSpPr>
            <a:cxnSpLocks/>
            <a:stCxn id="1049169"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1049169"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1049170"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1049171"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1049172"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1049173"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1049174"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1049175"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1049176"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177"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178"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179"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180"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181"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182"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2097305" name="Google Shape;762;p273"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691"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692"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3145865" name="Google Shape;765;p273"/>
          <p:cNvCxnSpPr>
            <a:cxnSpLocks/>
            <a:stCxn id="104969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1049693"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1049694"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1049695"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1049696"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1049697"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1049698"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1049699"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1049700"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701"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702"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703"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704"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705"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706"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2097221" name="Google Shape;781;p274"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8947"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948"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34" name="Google Shape;784;p274"/>
          <p:cNvGrpSpPr/>
          <p:nvPr/>
        </p:nvGrpSpPr>
        <p:grpSpPr>
          <a:xfrm>
            <a:off x="914091" y="752041"/>
            <a:ext cx="7280306" cy="4126450"/>
            <a:chOff x="556442" y="752041"/>
            <a:chExt cx="7280306" cy="4126450"/>
          </a:xfrm>
        </p:grpSpPr>
        <p:cxnSp>
          <p:nvCxnSpPr>
            <p:cNvPr id="3145757" name="Google Shape;785;p274"/>
            <p:cNvCxnSpPr>
              <a:cxnSpLocks/>
              <a:stCxn id="1048949" idx="6"/>
              <a:endCxn id="1048953"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758" name="Google Shape;788;p274"/>
            <p:cNvCxnSpPr>
              <a:cxnSpLocks/>
              <a:stCxn id="1048949" idx="6"/>
              <a:endCxn id="104895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759" name="Google Shape;790;p274"/>
            <p:cNvCxnSpPr>
              <a:cxnSpLocks/>
              <a:stCxn id="1048949" idx="6"/>
              <a:endCxn id="1048962"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760" name="Google Shape;792;p274"/>
            <p:cNvCxnSpPr>
              <a:cxnSpLocks/>
              <a:stCxn id="1048949" idx="6"/>
              <a:endCxn id="1048971"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761" name="Google Shape;794;p274"/>
            <p:cNvCxnSpPr>
              <a:cxnSpLocks/>
              <a:stCxn id="1048949" idx="6"/>
              <a:endCxn id="1048968"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762" name="Google Shape;796;p274"/>
            <p:cNvCxnSpPr>
              <a:cxnSpLocks/>
              <a:stCxn id="1048949" idx="6"/>
              <a:endCxn id="1048965"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763" name="Google Shape;798;p274"/>
            <p:cNvCxnSpPr>
              <a:cxnSpLocks/>
              <a:stCxn id="1048949" idx="6"/>
              <a:endCxn id="1048956"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235" name="Google Shape;800;p274"/>
            <p:cNvGrpSpPr/>
            <p:nvPr/>
          </p:nvGrpSpPr>
          <p:grpSpPr>
            <a:xfrm>
              <a:off x="556442" y="1526794"/>
              <a:ext cx="2576946" cy="2576946"/>
              <a:chOff x="941492" y="1686560"/>
              <a:chExt cx="1876213" cy="1876213"/>
            </a:xfrm>
          </p:grpSpPr>
          <p:sp>
            <p:nvSpPr>
              <p:cNvPr id="1048949"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8950"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048951"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1048952"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1048953"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895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104895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1048956"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8957"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1048958"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104895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8960"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1048961"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1048962"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8963"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1048964"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1048965"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8966"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1048967"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1048968"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8969"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1048970"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1048971"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048972"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973"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974"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975"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976"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977"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978"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979"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2097299" name="Google Shape;825;p275"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578"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579"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30" name="Google Shape;828;p275"/>
          <p:cNvGrpSpPr/>
          <p:nvPr/>
        </p:nvGrpSpPr>
        <p:grpSpPr>
          <a:xfrm>
            <a:off x="914091" y="752041"/>
            <a:ext cx="7280306" cy="4126450"/>
            <a:chOff x="556442" y="752041"/>
            <a:chExt cx="7280306" cy="4126450"/>
          </a:xfrm>
        </p:grpSpPr>
        <p:cxnSp>
          <p:nvCxnSpPr>
            <p:cNvPr id="3145843" name="Google Shape;829;p275"/>
            <p:cNvCxnSpPr>
              <a:cxnSpLocks/>
              <a:stCxn id="1049580" idx="6"/>
              <a:endCxn id="1049584"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844" name="Google Shape;832;p275"/>
            <p:cNvCxnSpPr>
              <a:cxnSpLocks/>
              <a:stCxn id="1049580" idx="6"/>
              <a:endCxn id="1049590"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845" name="Google Shape;834;p275"/>
            <p:cNvCxnSpPr>
              <a:cxnSpLocks/>
              <a:stCxn id="1049580" idx="6"/>
              <a:endCxn id="1049593"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846" name="Google Shape;836;p275"/>
            <p:cNvCxnSpPr>
              <a:cxnSpLocks/>
              <a:stCxn id="1049580" idx="6"/>
              <a:endCxn id="1049602"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847" name="Google Shape;838;p275"/>
            <p:cNvCxnSpPr>
              <a:cxnSpLocks/>
              <a:stCxn id="1049580" idx="6"/>
              <a:endCxn id="1049599"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848" name="Google Shape;840;p275"/>
            <p:cNvCxnSpPr>
              <a:cxnSpLocks/>
              <a:stCxn id="1049580" idx="6"/>
              <a:endCxn id="1049596"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849" name="Google Shape;842;p275"/>
            <p:cNvCxnSpPr>
              <a:cxnSpLocks/>
              <a:stCxn id="1049580" idx="6"/>
              <a:endCxn id="1049587"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431" name="Google Shape;844;p275"/>
            <p:cNvGrpSpPr/>
            <p:nvPr/>
          </p:nvGrpSpPr>
          <p:grpSpPr>
            <a:xfrm>
              <a:off x="556442" y="1526794"/>
              <a:ext cx="2576946" cy="2576946"/>
              <a:chOff x="941492" y="1686560"/>
              <a:chExt cx="1876213" cy="1876213"/>
            </a:xfrm>
          </p:grpSpPr>
          <p:sp>
            <p:nvSpPr>
              <p:cNvPr id="104958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581"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049582"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1049583"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1049584"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585"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1049586"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1049587"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588"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1049589"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1049590"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591"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1049592"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1049593"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59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104959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1049596"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597"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1049598"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104959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600"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1049601"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1049602"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049603"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604"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605"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606"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607"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608"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609"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610"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1049065" name="Google Shape;869;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097228" name="Google Shape;870;p276"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066"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067"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73" name="Google Shape;873;p276"/>
          <p:cNvGrpSpPr/>
          <p:nvPr/>
        </p:nvGrpSpPr>
        <p:grpSpPr>
          <a:xfrm>
            <a:off x="716012" y="759582"/>
            <a:ext cx="3556067" cy="4132337"/>
            <a:chOff x="520700" y="759582"/>
            <a:chExt cx="3556067" cy="4132337"/>
          </a:xfrm>
        </p:grpSpPr>
        <p:cxnSp>
          <p:nvCxnSpPr>
            <p:cNvPr id="3145780" name="Google Shape;874;p276"/>
            <p:cNvCxnSpPr>
              <a:cxnSpLocks/>
              <a:stCxn id="1049068" idx="6"/>
              <a:endCxn id="1049069"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781" name="Google Shape;877;p276"/>
            <p:cNvCxnSpPr>
              <a:cxnSpLocks/>
              <a:stCxn id="1049068" idx="6"/>
              <a:endCxn id="1049071"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782" name="Google Shape;879;p276"/>
            <p:cNvCxnSpPr>
              <a:cxnSpLocks/>
              <a:stCxn id="1049068" idx="6"/>
              <a:endCxn id="1049077"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783" name="Google Shape;881;p276"/>
            <p:cNvCxnSpPr>
              <a:cxnSpLocks/>
              <a:stCxn id="1049068" idx="6"/>
              <a:endCxn id="1049081"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784" name="Google Shape;883;p276"/>
            <p:cNvCxnSpPr>
              <a:cxnSpLocks/>
              <a:stCxn id="1049068" idx="6"/>
              <a:endCxn id="1049075"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785" name="Google Shape;885;p276"/>
            <p:cNvCxnSpPr>
              <a:cxnSpLocks/>
              <a:stCxn id="1049068" idx="6"/>
              <a:endCxn id="1049073"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786" name="Google Shape;887;p276"/>
            <p:cNvCxnSpPr>
              <a:cxnSpLocks/>
              <a:endCxn id="1049079"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1049068"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274" name="Google Shape;889;p276"/>
            <p:cNvGrpSpPr/>
            <p:nvPr/>
          </p:nvGrpSpPr>
          <p:grpSpPr>
            <a:xfrm>
              <a:off x="3420306" y="759582"/>
              <a:ext cx="656461" cy="4132337"/>
              <a:chOff x="3522182" y="752447"/>
              <a:chExt cx="656468" cy="4132036"/>
            </a:xfrm>
          </p:grpSpPr>
          <p:grpSp>
            <p:nvGrpSpPr>
              <p:cNvPr id="275" name="Google Shape;890;p276"/>
              <p:cNvGrpSpPr/>
              <p:nvPr/>
            </p:nvGrpSpPr>
            <p:grpSpPr>
              <a:xfrm>
                <a:off x="3522182" y="752447"/>
                <a:ext cx="656468" cy="419144"/>
                <a:chOff x="3522182" y="782927"/>
                <a:chExt cx="656468" cy="419144"/>
              </a:xfrm>
            </p:grpSpPr>
            <p:sp>
              <p:nvSpPr>
                <p:cNvPr id="1049069"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070"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276" name="Google Shape;892;p276"/>
              <p:cNvGrpSpPr/>
              <p:nvPr/>
            </p:nvGrpSpPr>
            <p:grpSpPr>
              <a:xfrm>
                <a:off x="3522182" y="1371527"/>
                <a:ext cx="656467" cy="419144"/>
                <a:chOff x="3522182" y="1395657"/>
                <a:chExt cx="656467" cy="419144"/>
              </a:xfrm>
            </p:grpSpPr>
            <p:sp>
              <p:nvSpPr>
                <p:cNvPr id="1049071"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072"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277" name="Google Shape;894;p276"/>
              <p:cNvGrpSpPr/>
              <p:nvPr/>
            </p:nvGrpSpPr>
            <p:grpSpPr>
              <a:xfrm>
                <a:off x="3522182" y="3228607"/>
                <a:ext cx="656467" cy="417878"/>
                <a:chOff x="3522182" y="3233686"/>
                <a:chExt cx="656467" cy="417878"/>
              </a:xfrm>
            </p:grpSpPr>
            <p:sp>
              <p:nvSpPr>
                <p:cNvPr id="1049073"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074"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278" name="Google Shape;896;p276"/>
              <p:cNvGrpSpPr/>
              <p:nvPr/>
            </p:nvGrpSpPr>
            <p:grpSpPr>
              <a:xfrm>
                <a:off x="3522182" y="3846259"/>
                <a:ext cx="656467" cy="419144"/>
                <a:chOff x="3522182" y="3844987"/>
                <a:chExt cx="656467" cy="419144"/>
              </a:xfrm>
            </p:grpSpPr>
            <p:sp>
              <p:nvSpPr>
                <p:cNvPr id="1049075"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076"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279" name="Google Shape;898;p276"/>
              <p:cNvGrpSpPr/>
              <p:nvPr/>
            </p:nvGrpSpPr>
            <p:grpSpPr>
              <a:xfrm>
                <a:off x="3522182" y="1990447"/>
                <a:ext cx="656467" cy="417878"/>
                <a:chOff x="3522182" y="2008227"/>
                <a:chExt cx="656467" cy="417878"/>
              </a:xfrm>
            </p:grpSpPr>
            <p:sp>
              <p:nvSpPr>
                <p:cNvPr id="1049077"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078"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280" name="Google Shape;900;p276"/>
              <p:cNvGrpSpPr/>
              <p:nvPr/>
            </p:nvGrpSpPr>
            <p:grpSpPr>
              <a:xfrm>
                <a:off x="3522182" y="2609527"/>
                <a:ext cx="656467" cy="417878"/>
                <a:chOff x="3522182" y="2620957"/>
                <a:chExt cx="656467" cy="417878"/>
              </a:xfrm>
            </p:grpSpPr>
            <p:sp>
              <p:nvSpPr>
                <p:cNvPr id="1049079"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080"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281" name="Google Shape;902;p276"/>
              <p:cNvGrpSpPr/>
              <p:nvPr/>
            </p:nvGrpSpPr>
            <p:grpSpPr>
              <a:xfrm>
                <a:off x="3522182" y="4465339"/>
                <a:ext cx="656467" cy="419144"/>
                <a:chOff x="3522182" y="4457719"/>
                <a:chExt cx="656467" cy="419144"/>
              </a:xfrm>
            </p:grpSpPr>
            <p:sp>
              <p:nvSpPr>
                <p:cNvPr id="1049081"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082"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1049083"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084"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085"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086"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087"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088"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089"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090"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1048813" name="Google Shape;913;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097195" name="Google Shape;914;p277"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8814"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815"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95" name="Google Shape;917;p277"/>
          <p:cNvGrpSpPr/>
          <p:nvPr/>
        </p:nvGrpSpPr>
        <p:grpSpPr>
          <a:xfrm>
            <a:off x="716012" y="759582"/>
            <a:ext cx="3556067" cy="4132337"/>
            <a:chOff x="520700" y="759582"/>
            <a:chExt cx="3556067" cy="4132337"/>
          </a:xfrm>
        </p:grpSpPr>
        <p:cxnSp>
          <p:nvCxnSpPr>
            <p:cNvPr id="3145745" name="Google Shape;918;p277"/>
            <p:cNvCxnSpPr>
              <a:cxnSpLocks/>
              <a:stCxn id="1048816" idx="6"/>
              <a:endCxn id="1048817"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746" name="Google Shape;921;p277"/>
            <p:cNvCxnSpPr>
              <a:cxnSpLocks/>
              <a:stCxn id="1048816" idx="6"/>
              <a:endCxn id="1048819"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747" name="Google Shape;923;p277"/>
            <p:cNvCxnSpPr>
              <a:cxnSpLocks/>
              <a:stCxn id="1048816" idx="6"/>
              <a:endCxn id="1048825"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748" name="Google Shape;925;p277"/>
            <p:cNvCxnSpPr>
              <a:cxnSpLocks/>
              <a:stCxn id="1048816" idx="6"/>
              <a:endCxn id="1048829"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749" name="Google Shape;927;p277"/>
            <p:cNvCxnSpPr>
              <a:cxnSpLocks/>
              <a:stCxn id="1048816" idx="6"/>
              <a:endCxn id="1048823"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750" name="Google Shape;929;p277"/>
            <p:cNvCxnSpPr>
              <a:cxnSpLocks/>
              <a:stCxn id="1048816" idx="6"/>
              <a:endCxn id="1048821"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751" name="Google Shape;931;p277"/>
            <p:cNvCxnSpPr>
              <a:cxnSpLocks/>
              <a:endCxn id="1048827"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1048816"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196" name="Google Shape;933;p277"/>
            <p:cNvGrpSpPr/>
            <p:nvPr/>
          </p:nvGrpSpPr>
          <p:grpSpPr>
            <a:xfrm>
              <a:off x="3420306" y="759582"/>
              <a:ext cx="656461" cy="4132337"/>
              <a:chOff x="3522182" y="752447"/>
              <a:chExt cx="656468" cy="4132036"/>
            </a:xfrm>
          </p:grpSpPr>
          <p:grpSp>
            <p:nvGrpSpPr>
              <p:cNvPr id="197" name="Google Shape;934;p277"/>
              <p:cNvGrpSpPr/>
              <p:nvPr/>
            </p:nvGrpSpPr>
            <p:grpSpPr>
              <a:xfrm>
                <a:off x="3522182" y="752447"/>
                <a:ext cx="656468" cy="419144"/>
                <a:chOff x="3522182" y="782927"/>
                <a:chExt cx="656468" cy="419144"/>
              </a:xfrm>
            </p:grpSpPr>
            <p:sp>
              <p:nvSpPr>
                <p:cNvPr id="1048817"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8818"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198" name="Google Shape;936;p277"/>
              <p:cNvGrpSpPr/>
              <p:nvPr/>
            </p:nvGrpSpPr>
            <p:grpSpPr>
              <a:xfrm>
                <a:off x="3522182" y="1371527"/>
                <a:ext cx="656467" cy="419144"/>
                <a:chOff x="3522182" y="1395657"/>
                <a:chExt cx="656467" cy="419144"/>
              </a:xfrm>
            </p:grpSpPr>
            <p:sp>
              <p:nvSpPr>
                <p:cNvPr id="1048819"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8820"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199" name="Google Shape;938;p277"/>
              <p:cNvGrpSpPr/>
              <p:nvPr/>
            </p:nvGrpSpPr>
            <p:grpSpPr>
              <a:xfrm>
                <a:off x="3522182" y="3228607"/>
                <a:ext cx="656467" cy="417878"/>
                <a:chOff x="3522182" y="3233686"/>
                <a:chExt cx="656467" cy="417878"/>
              </a:xfrm>
            </p:grpSpPr>
            <p:sp>
              <p:nvSpPr>
                <p:cNvPr id="1048821"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8822"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200" name="Google Shape;940;p277"/>
              <p:cNvGrpSpPr/>
              <p:nvPr/>
            </p:nvGrpSpPr>
            <p:grpSpPr>
              <a:xfrm>
                <a:off x="3522182" y="3846259"/>
                <a:ext cx="656467" cy="419144"/>
                <a:chOff x="3522182" y="3844987"/>
                <a:chExt cx="656467" cy="419144"/>
              </a:xfrm>
            </p:grpSpPr>
            <p:sp>
              <p:nvSpPr>
                <p:cNvPr id="1048823"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8824"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201" name="Google Shape;942;p277"/>
              <p:cNvGrpSpPr/>
              <p:nvPr/>
            </p:nvGrpSpPr>
            <p:grpSpPr>
              <a:xfrm>
                <a:off x="3522182" y="1990447"/>
                <a:ext cx="656467" cy="417878"/>
                <a:chOff x="3522182" y="2008227"/>
                <a:chExt cx="656467" cy="417878"/>
              </a:xfrm>
            </p:grpSpPr>
            <p:sp>
              <p:nvSpPr>
                <p:cNvPr id="1048825"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8826"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202" name="Google Shape;944;p277"/>
              <p:cNvGrpSpPr/>
              <p:nvPr/>
            </p:nvGrpSpPr>
            <p:grpSpPr>
              <a:xfrm>
                <a:off x="3522182" y="2609527"/>
                <a:ext cx="656467" cy="417878"/>
                <a:chOff x="3522182" y="2620957"/>
                <a:chExt cx="656467" cy="417878"/>
              </a:xfrm>
            </p:grpSpPr>
            <p:sp>
              <p:nvSpPr>
                <p:cNvPr id="1048827"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8828"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203" name="Google Shape;946;p277"/>
              <p:cNvGrpSpPr/>
              <p:nvPr/>
            </p:nvGrpSpPr>
            <p:grpSpPr>
              <a:xfrm>
                <a:off x="3522182" y="4465339"/>
                <a:ext cx="656467" cy="419144"/>
                <a:chOff x="3522182" y="4457719"/>
                <a:chExt cx="656467" cy="419144"/>
              </a:xfrm>
            </p:grpSpPr>
            <p:sp>
              <p:nvSpPr>
                <p:cNvPr id="1048829"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8830"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1048831"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832"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833"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834"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835"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836"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837"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838"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1049417" name="Google Shape;957;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097285" name="Google Shape;958;p278"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418"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419"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82" name="Google Shape;961;p278"/>
          <p:cNvGrpSpPr/>
          <p:nvPr/>
        </p:nvGrpSpPr>
        <p:grpSpPr>
          <a:xfrm>
            <a:off x="716012" y="759582"/>
            <a:ext cx="3556067" cy="4132337"/>
            <a:chOff x="520700" y="759582"/>
            <a:chExt cx="3556067" cy="4132337"/>
          </a:xfrm>
        </p:grpSpPr>
        <p:cxnSp>
          <p:nvCxnSpPr>
            <p:cNvPr id="3145826" name="Google Shape;962;p278"/>
            <p:cNvCxnSpPr>
              <a:cxnSpLocks/>
              <a:stCxn id="1049420" idx="6"/>
              <a:endCxn id="1049421"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827" name="Google Shape;965;p278"/>
            <p:cNvCxnSpPr>
              <a:cxnSpLocks/>
              <a:stCxn id="1049420" idx="6"/>
              <a:endCxn id="1049423"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828" name="Google Shape;967;p278"/>
            <p:cNvCxnSpPr>
              <a:cxnSpLocks/>
              <a:stCxn id="1049420" idx="6"/>
              <a:endCxn id="1049429"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829" name="Google Shape;969;p278"/>
            <p:cNvCxnSpPr>
              <a:cxnSpLocks/>
              <a:stCxn id="1049420" idx="6"/>
              <a:endCxn id="1049433"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830" name="Google Shape;971;p278"/>
            <p:cNvCxnSpPr>
              <a:cxnSpLocks/>
              <a:stCxn id="1049420" idx="6"/>
              <a:endCxn id="1049427"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831" name="Google Shape;973;p278"/>
            <p:cNvCxnSpPr>
              <a:cxnSpLocks/>
              <a:stCxn id="1049420" idx="6"/>
              <a:endCxn id="1049425"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832" name="Google Shape;975;p278"/>
            <p:cNvCxnSpPr>
              <a:cxnSpLocks/>
              <a:endCxn id="1049431"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1049420"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383" name="Google Shape;977;p278"/>
            <p:cNvGrpSpPr/>
            <p:nvPr/>
          </p:nvGrpSpPr>
          <p:grpSpPr>
            <a:xfrm>
              <a:off x="3420306" y="759582"/>
              <a:ext cx="656461" cy="4132337"/>
              <a:chOff x="3522182" y="752447"/>
              <a:chExt cx="656468" cy="4132036"/>
            </a:xfrm>
          </p:grpSpPr>
          <p:grpSp>
            <p:nvGrpSpPr>
              <p:cNvPr id="384" name="Google Shape;978;p278"/>
              <p:cNvGrpSpPr/>
              <p:nvPr/>
            </p:nvGrpSpPr>
            <p:grpSpPr>
              <a:xfrm>
                <a:off x="3522182" y="752447"/>
                <a:ext cx="656468" cy="419144"/>
                <a:chOff x="3522182" y="782927"/>
                <a:chExt cx="656468" cy="419144"/>
              </a:xfrm>
            </p:grpSpPr>
            <p:sp>
              <p:nvSpPr>
                <p:cNvPr id="1049421"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422"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385" name="Google Shape;980;p278"/>
              <p:cNvGrpSpPr/>
              <p:nvPr/>
            </p:nvGrpSpPr>
            <p:grpSpPr>
              <a:xfrm>
                <a:off x="3522182" y="1371527"/>
                <a:ext cx="656467" cy="419144"/>
                <a:chOff x="3522182" y="1395657"/>
                <a:chExt cx="656467" cy="419144"/>
              </a:xfrm>
            </p:grpSpPr>
            <p:sp>
              <p:nvSpPr>
                <p:cNvPr id="1049423"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424"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386" name="Google Shape;982;p278"/>
              <p:cNvGrpSpPr/>
              <p:nvPr/>
            </p:nvGrpSpPr>
            <p:grpSpPr>
              <a:xfrm>
                <a:off x="3522182" y="3228607"/>
                <a:ext cx="656467" cy="417878"/>
                <a:chOff x="3522182" y="3233686"/>
                <a:chExt cx="656467" cy="417878"/>
              </a:xfrm>
            </p:grpSpPr>
            <p:sp>
              <p:nvSpPr>
                <p:cNvPr id="1049425"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426"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387" name="Google Shape;984;p278"/>
              <p:cNvGrpSpPr/>
              <p:nvPr/>
            </p:nvGrpSpPr>
            <p:grpSpPr>
              <a:xfrm>
                <a:off x="3522182" y="3846259"/>
                <a:ext cx="656467" cy="419144"/>
                <a:chOff x="3522182" y="3844987"/>
                <a:chExt cx="656467" cy="419144"/>
              </a:xfrm>
            </p:grpSpPr>
            <p:sp>
              <p:nvSpPr>
                <p:cNvPr id="1049427"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428"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388" name="Google Shape;986;p278"/>
              <p:cNvGrpSpPr/>
              <p:nvPr/>
            </p:nvGrpSpPr>
            <p:grpSpPr>
              <a:xfrm>
                <a:off x="3522182" y="1990447"/>
                <a:ext cx="656467" cy="417878"/>
                <a:chOff x="3522182" y="2008227"/>
                <a:chExt cx="656467" cy="417878"/>
              </a:xfrm>
            </p:grpSpPr>
            <p:sp>
              <p:nvSpPr>
                <p:cNvPr id="1049429"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430"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389" name="Google Shape;988;p278"/>
              <p:cNvGrpSpPr/>
              <p:nvPr/>
            </p:nvGrpSpPr>
            <p:grpSpPr>
              <a:xfrm>
                <a:off x="3522182" y="2609527"/>
                <a:ext cx="656467" cy="417878"/>
                <a:chOff x="3522182" y="2620957"/>
                <a:chExt cx="656467" cy="417878"/>
              </a:xfrm>
            </p:grpSpPr>
            <p:sp>
              <p:nvSpPr>
                <p:cNvPr id="1049431"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432"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390" name="Google Shape;990;p278"/>
              <p:cNvGrpSpPr/>
              <p:nvPr/>
            </p:nvGrpSpPr>
            <p:grpSpPr>
              <a:xfrm>
                <a:off x="3522182" y="4465339"/>
                <a:ext cx="656467" cy="419144"/>
                <a:chOff x="3522182" y="4457719"/>
                <a:chExt cx="656467" cy="419144"/>
              </a:xfrm>
            </p:grpSpPr>
            <p:sp>
              <p:nvSpPr>
                <p:cNvPr id="1049433"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434"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1049435"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436"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437"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438"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439"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440"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441"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442"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2097169" name="Google Shape;1001;p279"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8617"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618"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60" name="Google Shape;1004;p279"/>
          <p:cNvGrpSpPr/>
          <p:nvPr/>
        </p:nvGrpSpPr>
        <p:grpSpPr>
          <a:xfrm>
            <a:off x="1060707" y="857568"/>
            <a:ext cx="3060700" cy="3921125"/>
            <a:chOff x="520700" y="865188"/>
            <a:chExt cx="3060700" cy="3921125"/>
          </a:xfrm>
        </p:grpSpPr>
        <p:cxnSp>
          <p:nvCxnSpPr>
            <p:cNvPr id="3145732" name="Google Shape;1005;p279"/>
            <p:cNvCxnSpPr>
              <a:cxnSpLocks/>
              <a:stCxn id="1048619" idx="6"/>
              <a:endCxn id="1048620"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733" name="Google Shape;1008;p279"/>
            <p:cNvCxnSpPr>
              <a:cxnSpLocks/>
              <a:stCxn id="1048619" idx="6"/>
              <a:endCxn id="1048621"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734" name="Google Shape;1010;p279"/>
            <p:cNvCxnSpPr>
              <a:cxnSpLocks/>
              <a:stCxn id="1048619" idx="6"/>
              <a:endCxn id="1048624"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735" name="Google Shape;1012;p279"/>
            <p:cNvCxnSpPr>
              <a:cxnSpLocks/>
              <a:stCxn id="1048619" idx="6"/>
              <a:endCxn id="1048626"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736" name="Google Shape;1014;p279"/>
            <p:cNvCxnSpPr>
              <a:cxnSpLocks/>
              <a:stCxn id="1048619" idx="6"/>
              <a:endCxn id="104862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737" name="Google Shape;1016;p279"/>
            <p:cNvCxnSpPr>
              <a:cxnSpLocks/>
              <a:stCxn id="1048619" idx="6"/>
              <a:endCxn id="1048622"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738" name="Google Shape;1018;p279"/>
            <p:cNvCxnSpPr>
              <a:cxnSpLocks/>
              <a:endCxn id="104862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48619"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48620"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8621"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8622"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8623"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8624"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8625"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8626"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627"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628"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629"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630"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631"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632"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633"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634"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2097264" name="Google Shape;1029;p280"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354"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355"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2" name="Google Shape;1032;p280"/>
          <p:cNvGrpSpPr/>
          <p:nvPr/>
        </p:nvGrpSpPr>
        <p:grpSpPr>
          <a:xfrm>
            <a:off x="1060707" y="857568"/>
            <a:ext cx="3060700" cy="3921125"/>
            <a:chOff x="520700" y="865188"/>
            <a:chExt cx="3060700" cy="3921125"/>
          </a:xfrm>
        </p:grpSpPr>
        <p:cxnSp>
          <p:nvCxnSpPr>
            <p:cNvPr id="3145814" name="Google Shape;1033;p280"/>
            <p:cNvCxnSpPr>
              <a:cxnSpLocks/>
              <a:stCxn id="1049356" idx="6"/>
              <a:endCxn id="104935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815" name="Google Shape;1036;p280"/>
            <p:cNvCxnSpPr>
              <a:cxnSpLocks/>
              <a:stCxn id="1049356" idx="6"/>
              <a:endCxn id="1049358"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816" name="Google Shape;1038;p280"/>
            <p:cNvCxnSpPr>
              <a:cxnSpLocks/>
              <a:stCxn id="1049356" idx="6"/>
              <a:endCxn id="104936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817" name="Google Shape;1040;p280"/>
            <p:cNvCxnSpPr>
              <a:cxnSpLocks/>
              <a:stCxn id="1049356" idx="6"/>
              <a:endCxn id="104936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818" name="Google Shape;1042;p280"/>
            <p:cNvCxnSpPr>
              <a:cxnSpLocks/>
              <a:stCxn id="1049356" idx="6"/>
              <a:endCxn id="1049360"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819" name="Google Shape;1044;p280"/>
            <p:cNvCxnSpPr>
              <a:cxnSpLocks/>
              <a:stCxn id="1049356" idx="6"/>
              <a:endCxn id="1049359"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820" name="Google Shape;1046;p280"/>
            <p:cNvCxnSpPr>
              <a:cxnSpLocks/>
              <a:endCxn id="1049362"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49356"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49357"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358"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359"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360"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361"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362"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363"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9364"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365"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366"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367"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368"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369"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370"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371"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2097245" name="Google Shape;1057;p281"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226"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27"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9" name="Google Shape;1060;p281"/>
          <p:cNvGrpSpPr/>
          <p:nvPr/>
        </p:nvGrpSpPr>
        <p:grpSpPr>
          <a:xfrm>
            <a:off x="1060707" y="857568"/>
            <a:ext cx="3060700" cy="3921125"/>
            <a:chOff x="520700" y="865188"/>
            <a:chExt cx="3060700" cy="3921125"/>
          </a:xfrm>
        </p:grpSpPr>
        <p:cxnSp>
          <p:nvCxnSpPr>
            <p:cNvPr id="3145798" name="Google Shape;1061;p281"/>
            <p:cNvCxnSpPr>
              <a:cxnSpLocks/>
              <a:stCxn id="1049228" idx="6"/>
              <a:endCxn id="1049229"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799" name="Google Shape;1064;p281"/>
            <p:cNvCxnSpPr>
              <a:cxnSpLocks/>
              <a:stCxn id="1049228" idx="6"/>
              <a:endCxn id="1049230"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800" name="Google Shape;1066;p281"/>
            <p:cNvCxnSpPr>
              <a:cxnSpLocks/>
              <a:stCxn id="1049228" idx="6"/>
              <a:endCxn id="1049233"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801" name="Google Shape;1068;p281"/>
            <p:cNvCxnSpPr>
              <a:cxnSpLocks/>
              <a:stCxn id="1049228" idx="6"/>
              <a:endCxn id="1049235"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802" name="Google Shape;1070;p281"/>
            <p:cNvCxnSpPr>
              <a:cxnSpLocks/>
              <a:stCxn id="1049228" idx="6"/>
              <a:endCxn id="1049232"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803" name="Google Shape;1072;p281"/>
            <p:cNvCxnSpPr>
              <a:cxnSpLocks/>
              <a:stCxn id="1049228" idx="6"/>
              <a:endCxn id="1049231"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804" name="Google Shape;1074;p281"/>
            <p:cNvCxnSpPr>
              <a:cxnSpLocks/>
              <a:endCxn id="1049234"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49228"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49229"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230"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231"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232"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233"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234"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235"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923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3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3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3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4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4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4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4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2097198" name="Google Shape;49;p219"/>
          <p:cNvPicPr preferRelativeResize="0">
            <a:picLocks/>
          </p:cNvPicPr>
          <p:nvPr/>
        </p:nvPicPr>
        <p:blipFill rotWithShape="1">
          <a:blip r:embed="rId2">
            <a:alphaModFix amt="95000"/>
          </a:blip>
          <a:srcRect l="39364" r="3593"/>
          <a:stretch>
            <a:fillRect/>
          </a:stretch>
        </p:blipFill>
        <p:spPr>
          <a:xfrm>
            <a:off x="4743084" y="0"/>
            <a:ext cx="4400917" cy="5143495"/>
          </a:xfrm>
          <a:prstGeom prst="rect">
            <a:avLst/>
          </a:prstGeom>
          <a:noFill/>
          <a:ln>
            <a:noFill/>
          </a:ln>
        </p:spPr>
      </p:pic>
      <p:pic>
        <p:nvPicPr>
          <p:cNvPr id="2097199" name="Google Shape;50;p219" descr="Shape  Description automatically generated with low confidence"/>
          <p:cNvPicPr preferRelativeResize="0">
            <a:picLocks/>
          </p:cNvPicPr>
          <p:nvPr/>
        </p:nvPicPr>
        <p:blipFill rotWithShape="1">
          <a:blip r:embed="rId3">
            <a:alphaModFix/>
          </a:blip>
          <a:srcRect/>
          <a:stretch>
            <a:fillRect/>
          </a:stretch>
        </p:blipFill>
        <p:spPr>
          <a:xfrm>
            <a:off x="0" y="6"/>
            <a:ext cx="9143990" cy="5143494"/>
          </a:xfrm>
          <a:prstGeom prst="rect">
            <a:avLst/>
          </a:prstGeom>
          <a:noFill/>
          <a:ln>
            <a:noFill/>
          </a:ln>
        </p:spPr>
      </p:pic>
      <p:sp>
        <p:nvSpPr>
          <p:cNvPr id="1048843"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44"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45"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846"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2097210" name="Google Shape;1112;p283"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8890"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891"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20" name="Google Shape;1115;p283"/>
          <p:cNvGrpSpPr/>
          <p:nvPr/>
        </p:nvGrpSpPr>
        <p:grpSpPr>
          <a:xfrm>
            <a:off x="1941529" y="1105301"/>
            <a:ext cx="5260942" cy="3388546"/>
            <a:chOff x="1941529" y="1120931"/>
            <a:chExt cx="5260942" cy="3388546"/>
          </a:xfrm>
        </p:grpSpPr>
        <p:sp>
          <p:nvSpPr>
            <p:cNvPr id="1048892" name="Google Shape;1116;p283" descr="A picture containing icon  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93"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048894"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048895"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048896"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048897"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048898"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048899"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048900"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048901"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902"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903"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904"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905"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906"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907"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908"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909"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2097225" name="Google Shape;1135;p284"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003"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004"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45" name="Google Shape;1138;p284"/>
          <p:cNvGrpSpPr/>
          <p:nvPr/>
        </p:nvGrpSpPr>
        <p:grpSpPr>
          <a:xfrm>
            <a:off x="1761518" y="3131028"/>
            <a:ext cx="5620964" cy="646462"/>
            <a:chOff x="881517" y="3131028"/>
            <a:chExt cx="5620964" cy="646462"/>
          </a:xfrm>
        </p:grpSpPr>
        <p:grpSp>
          <p:nvGrpSpPr>
            <p:cNvPr id="246" name="Google Shape;1139;p284"/>
            <p:cNvGrpSpPr/>
            <p:nvPr/>
          </p:nvGrpSpPr>
          <p:grpSpPr>
            <a:xfrm>
              <a:off x="881517" y="3131028"/>
              <a:ext cx="397892" cy="646462"/>
              <a:chOff x="1400864" y="1624076"/>
              <a:chExt cx="560368" cy="910439"/>
            </a:xfrm>
          </p:grpSpPr>
          <p:grpSp>
            <p:nvGrpSpPr>
              <p:cNvPr id="247" name="Google Shape;1140;p284"/>
              <p:cNvGrpSpPr/>
              <p:nvPr/>
            </p:nvGrpSpPr>
            <p:grpSpPr>
              <a:xfrm>
                <a:off x="1400864" y="1624076"/>
                <a:ext cx="560368" cy="825149"/>
                <a:chOff x="1342876" y="1647676"/>
                <a:chExt cx="560368" cy="825149"/>
              </a:xfrm>
            </p:grpSpPr>
            <p:sp>
              <p:nvSpPr>
                <p:cNvPr id="1049005"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006"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769" name="Google Shape;1143;p284"/>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007"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48" name="Google Shape;1145;p284"/>
            <p:cNvGrpSpPr/>
            <p:nvPr/>
          </p:nvGrpSpPr>
          <p:grpSpPr>
            <a:xfrm>
              <a:off x="2622541" y="3131028"/>
              <a:ext cx="397892" cy="646462"/>
              <a:chOff x="1400864" y="1624076"/>
              <a:chExt cx="560368" cy="910439"/>
            </a:xfrm>
          </p:grpSpPr>
          <p:grpSp>
            <p:nvGrpSpPr>
              <p:cNvPr id="249" name="Google Shape;1146;p284"/>
              <p:cNvGrpSpPr/>
              <p:nvPr/>
            </p:nvGrpSpPr>
            <p:grpSpPr>
              <a:xfrm>
                <a:off x="1400864" y="1624076"/>
                <a:ext cx="560368" cy="825149"/>
                <a:chOff x="1342876" y="1647676"/>
                <a:chExt cx="560368" cy="825149"/>
              </a:xfrm>
            </p:grpSpPr>
            <p:sp>
              <p:nvSpPr>
                <p:cNvPr id="1049008"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009"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770" name="Google Shape;1149;p284"/>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01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50" name="Google Shape;1151;p284"/>
            <p:cNvGrpSpPr/>
            <p:nvPr/>
          </p:nvGrpSpPr>
          <p:grpSpPr>
            <a:xfrm>
              <a:off x="4363565" y="3131028"/>
              <a:ext cx="397892" cy="646462"/>
              <a:chOff x="1400864" y="1624076"/>
              <a:chExt cx="560368" cy="910439"/>
            </a:xfrm>
          </p:grpSpPr>
          <p:grpSp>
            <p:nvGrpSpPr>
              <p:cNvPr id="251" name="Google Shape;1152;p284"/>
              <p:cNvGrpSpPr/>
              <p:nvPr/>
            </p:nvGrpSpPr>
            <p:grpSpPr>
              <a:xfrm>
                <a:off x="1400864" y="1624076"/>
                <a:ext cx="560368" cy="825149"/>
                <a:chOff x="1342876" y="1647676"/>
                <a:chExt cx="560368" cy="825149"/>
              </a:xfrm>
            </p:grpSpPr>
            <p:sp>
              <p:nvSpPr>
                <p:cNvPr id="1049011"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012"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771" name="Google Shape;1155;p284"/>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013"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52" name="Google Shape;1157;p284"/>
            <p:cNvGrpSpPr/>
            <p:nvPr/>
          </p:nvGrpSpPr>
          <p:grpSpPr>
            <a:xfrm>
              <a:off x="6104589" y="3131028"/>
              <a:ext cx="397892" cy="646462"/>
              <a:chOff x="1400864" y="1624076"/>
              <a:chExt cx="560368" cy="910439"/>
            </a:xfrm>
          </p:grpSpPr>
          <p:grpSp>
            <p:nvGrpSpPr>
              <p:cNvPr id="253" name="Google Shape;1158;p284"/>
              <p:cNvGrpSpPr/>
              <p:nvPr/>
            </p:nvGrpSpPr>
            <p:grpSpPr>
              <a:xfrm>
                <a:off x="1400864" y="1624076"/>
                <a:ext cx="560368" cy="825149"/>
                <a:chOff x="1342876" y="1647676"/>
                <a:chExt cx="560368" cy="825149"/>
              </a:xfrm>
            </p:grpSpPr>
            <p:sp>
              <p:nvSpPr>
                <p:cNvPr id="1049014"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015"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772" name="Google Shape;1161;p284"/>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016"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049017"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018"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019"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020"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254" name="Google Shape;1167;p284"/>
          <p:cNvGrpSpPr/>
          <p:nvPr/>
        </p:nvGrpSpPr>
        <p:grpSpPr>
          <a:xfrm>
            <a:off x="881517" y="1424144"/>
            <a:ext cx="7361989" cy="646462"/>
            <a:chOff x="881517" y="2219381"/>
            <a:chExt cx="7361989" cy="646462"/>
          </a:xfrm>
        </p:grpSpPr>
        <p:grpSp>
          <p:nvGrpSpPr>
            <p:cNvPr id="255" name="Google Shape;1168;p284"/>
            <p:cNvGrpSpPr/>
            <p:nvPr/>
          </p:nvGrpSpPr>
          <p:grpSpPr>
            <a:xfrm>
              <a:off x="881517" y="2219381"/>
              <a:ext cx="397892" cy="646462"/>
              <a:chOff x="1400864" y="1624076"/>
              <a:chExt cx="560368" cy="910439"/>
            </a:xfrm>
          </p:grpSpPr>
          <p:grpSp>
            <p:nvGrpSpPr>
              <p:cNvPr id="256" name="Google Shape;1169;p284"/>
              <p:cNvGrpSpPr/>
              <p:nvPr/>
            </p:nvGrpSpPr>
            <p:grpSpPr>
              <a:xfrm>
                <a:off x="1400864" y="1624076"/>
                <a:ext cx="560368" cy="825149"/>
                <a:chOff x="1342876" y="1647676"/>
                <a:chExt cx="560368" cy="825149"/>
              </a:xfrm>
            </p:grpSpPr>
            <p:sp>
              <p:nvSpPr>
                <p:cNvPr id="1049021"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022"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773" name="Google Shape;1172;p284"/>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02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57" name="Google Shape;1174;p284"/>
            <p:cNvGrpSpPr/>
            <p:nvPr/>
          </p:nvGrpSpPr>
          <p:grpSpPr>
            <a:xfrm>
              <a:off x="2622541" y="2219381"/>
              <a:ext cx="397892" cy="646462"/>
              <a:chOff x="1400864" y="1624076"/>
              <a:chExt cx="560368" cy="910439"/>
            </a:xfrm>
          </p:grpSpPr>
          <p:grpSp>
            <p:nvGrpSpPr>
              <p:cNvPr id="258" name="Google Shape;1175;p284"/>
              <p:cNvGrpSpPr/>
              <p:nvPr/>
            </p:nvGrpSpPr>
            <p:grpSpPr>
              <a:xfrm>
                <a:off x="1400864" y="1624076"/>
                <a:ext cx="560368" cy="825149"/>
                <a:chOff x="1342876" y="1647676"/>
                <a:chExt cx="560368" cy="825149"/>
              </a:xfrm>
            </p:grpSpPr>
            <p:sp>
              <p:nvSpPr>
                <p:cNvPr id="1049024"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025"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774" name="Google Shape;1178;p284"/>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026"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59" name="Google Shape;1180;p284"/>
            <p:cNvGrpSpPr/>
            <p:nvPr/>
          </p:nvGrpSpPr>
          <p:grpSpPr>
            <a:xfrm>
              <a:off x="4363565" y="2219381"/>
              <a:ext cx="397892" cy="646462"/>
              <a:chOff x="1400864" y="1624076"/>
              <a:chExt cx="560368" cy="910439"/>
            </a:xfrm>
          </p:grpSpPr>
          <p:grpSp>
            <p:nvGrpSpPr>
              <p:cNvPr id="260" name="Google Shape;1181;p284"/>
              <p:cNvGrpSpPr/>
              <p:nvPr/>
            </p:nvGrpSpPr>
            <p:grpSpPr>
              <a:xfrm>
                <a:off x="1400864" y="1624076"/>
                <a:ext cx="560368" cy="825149"/>
                <a:chOff x="1342876" y="1647676"/>
                <a:chExt cx="560368" cy="825149"/>
              </a:xfrm>
            </p:grpSpPr>
            <p:sp>
              <p:nvSpPr>
                <p:cNvPr id="1049027"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028"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775" name="Google Shape;1184;p284"/>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029"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61" name="Google Shape;1186;p284"/>
            <p:cNvGrpSpPr/>
            <p:nvPr/>
          </p:nvGrpSpPr>
          <p:grpSpPr>
            <a:xfrm>
              <a:off x="6104589" y="2219381"/>
              <a:ext cx="397892" cy="646462"/>
              <a:chOff x="1400864" y="1624076"/>
              <a:chExt cx="560368" cy="910439"/>
            </a:xfrm>
          </p:grpSpPr>
          <p:grpSp>
            <p:nvGrpSpPr>
              <p:cNvPr id="262" name="Google Shape;1187;p284"/>
              <p:cNvGrpSpPr/>
              <p:nvPr/>
            </p:nvGrpSpPr>
            <p:grpSpPr>
              <a:xfrm>
                <a:off x="1400864" y="1624076"/>
                <a:ext cx="560368" cy="825149"/>
                <a:chOff x="1342876" y="1647676"/>
                <a:chExt cx="560368" cy="825149"/>
              </a:xfrm>
            </p:grpSpPr>
            <p:sp>
              <p:nvSpPr>
                <p:cNvPr id="1049030"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031"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776" name="Google Shape;1190;p284"/>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032"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63" name="Google Shape;1192;p284"/>
            <p:cNvGrpSpPr/>
            <p:nvPr/>
          </p:nvGrpSpPr>
          <p:grpSpPr>
            <a:xfrm>
              <a:off x="7845614" y="2219381"/>
              <a:ext cx="397892" cy="646462"/>
              <a:chOff x="1400864" y="1624076"/>
              <a:chExt cx="560368" cy="910439"/>
            </a:xfrm>
          </p:grpSpPr>
          <p:grpSp>
            <p:nvGrpSpPr>
              <p:cNvPr id="264" name="Google Shape;1193;p284"/>
              <p:cNvGrpSpPr/>
              <p:nvPr/>
            </p:nvGrpSpPr>
            <p:grpSpPr>
              <a:xfrm>
                <a:off x="1400864" y="1624076"/>
                <a:ext cx="560368" cy="825149"/>
                <a:chOff x="1342876" y="1647676"/>
                <a:chExt cx="560368" cy="825149"/>
              </a:xfrm>
            </p:grpSpPr>
            <p:sp>
              <p:nvSpPr>
                <p:cNvPr id="1049033"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034"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777" name="Google Shape;1196;p284"/>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035"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049036"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037"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038"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039"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040"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2097296" name="Google Shape;1204;p285"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521"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522"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07" name="Google Shape;1207;p285"/>
          <p:cNvGrpSpPr/>
          <p:nvPr/>
        </p:nvGrpSpPr>
        <p:grpSpPr>
          <a:xfrm>
            <a:off x="1761518" y="3131028"/>
            <a:ext cx="5620964" cy="646462"/>
            <a:chOff x="881517" y="3131028"/>
            <a:chExt cx="5620964" cy="646462"/>
          </a:xfrm>
        </p:grpSpPr>
        <p:grpSp>
          <p:nvGrpSpPr>
            <p:cNvPr id="408" name="Google Shape;1208;p285"/>
            <p:cNvGrpSpPr/>
            <p:nvPr/>
          </p:nvGrpSpPr>
          <p:grpSpPr>
            <a:xfrm>
              <a:off x="881517" y="3131028"/>
              <a:ext cx="397892" cy="646462"/>
              <a:chOff x="1400864" y="1624076"/>
              <a:chExt cx="560368" cy="910439"/>
            </a:xfrm>
          </p:grpSpPr>
          <p:grpSp>
            <p:nvGrpSpPr>
              <p:cNvPr id="409" name="Google Shape;1209;p285"/>
              <p:cNvGrpSpPr/>
              <p:nvPr/>
            </p:nvGrpSpPr>
            <p:grpSpPr>
              <a:xfrm>
                <a:off x="1400864" y="1624076"/>
                <a:ext cx="560368" cy="825149"/>
                <a:chOff x="1342876" y="1647676"/>
                <a:chExt cx="560368" cy="825149"/>
              </a:xfrm>
            </p:grpSpPr>
            <p:sp>
              <p:nvSpPr>
                <p:cNvPr id="1049523"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524"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834" name="Google Shape;1212;p285"/>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25"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10" name="Google Shape;1214;p285"/>
            <p:cNvGrpSpPr/>
            <p:nvPr/>
          </p:nvGrpSpPr>
          <p:grpSpPr>
            <a:xfrm>
              <a:off x="2622541" y="3131028"/>
              <a:ext cx="397892" cy="646462"/>
              <a:chOff x="1400864" y="1624076"/>
              <a:chExt cx="560368" cy="910439"/>
            </a:xfrm>
          </p:grpSpPr>
          <p:grpSp>
            <p:nvGrpSpPr>
              <p:cNvPr id="411" name="Google Shape;1215;p285"/>
              <p:cNvGrpSpPr/>
              <p:nvPr/>
            </p:nvGrpSpPr>
            <p:grpSpPr>
              <a:xfrm>
                <a:off x="1400864" y="1624076"/>
                <a:ext cx="560368" cy="825149"/>
                <a:chOff x="1342876" y="1647676"/>
                <a:chExt cx="560368" cy="825149"/>
              </a:xfrm>
            </p:grpSpPr>
            <p:sp>
              <p:nvSpPr>
                <p:cNvPr id="104952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52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835" name="Google Shape;1218;p285"/>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28"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12" name="Google Shape;1220;p285"/>
            <p:cNvGrpSpPr/>
            <p:nvPr/>
          </p:nvGrpSpPr>
          <p:grpSpPr>
            <a:xfrm>
              <a:off x="4363565" y="3131028"/>
              <a:ext cx="397892" cy="646462"/>
              <a:chOff x="1400864" y="1624076"/>
              <a:chExt cx="560368" cy="910439"/>
            </a:xfrm>
          </p:grpSpPr>
          <p:grpSp>
            <p:nvGrpSpPr>
              <p:cNvPr id="413" name="Google Shape;1221;p285"/>
              <p:cNvGrpSpPr/>
              <p:nvPr/>
            </p:nvGrpSpPr>
            <p:grpSpPr>
              <a:xfrm>
                <a:off x="1400864" y="1624076"/>
                <a:ext cx="560368" cy="825149"/>
                <a:chOff x="1342876" y="1647676"/>
                <a:chExt cx="560368" cy="825149"/>
              </a:xfrm>
            </p:grpSpPr>
            <p:sp>
              <p:nvSpPr>
                <p:cNvPr id="1049529"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530"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836" name="Google Shape;1224;p285"/>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31"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14" name="Google Shape;1226;p285"/>
            <p:cNvGrpSpPr/>
            <p:nvPr/>
          </p:nvGrpSpPr>
          <p:grpSpPr>
            <a:xfrm>
              <a:off x="6104589" y="3131028"/>
              <a:ext cx="397892" cy="646462"/>
              <a:chOff x="1400864" y="1624076"/>
              <a:chExt cx="560368" cy="910439"/>
            </a:xfrm>
          </p:grpSpPr>
          <p:grpSp>
            <p:nvGrpSpPr>
              <p:cNvPr id="415" name="Google Shape;1227;p285"/>
              <p:cNvGrpSpPr/>
              <p:nvPr/>
            </p:nvGrpSpPr>
            <p:grpSpPr>
              <a:xfrm>
                <a:off x="1400864" y="1624076"/>
                <a:ext cx="560368" cy="825149"/>
                <a:chOff x="1342876" y="1647676"/>
                <a:chExt cx="560368" cy="825149"/>
              </a:xfrm>
            </p:grpSpPr>
            <p:sp>
              <p:nvSpPr>
                <p:cNvPr id="1049532"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533"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837" name="Google Shape;1230;p285"/>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34"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049535"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536"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537"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538"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416" name="Google Shape;1236;p285"/>
          <p:cNvGrpSpPr/>
          <p:nvPr/>
        </p:nvGrpSpPr>
        <p:grpSpPr>
          <a:xfrm>
            <a:off x="881517" y="1424144"/>
            <a:ext cx="7361989" cy="646462"/>
            <a:chOff x="881517" y="2219381"/>
            <a:chExt cx="7361989" cy="646462"/>
          </a:xfrm>
        </p:grpSpPr>
        <p:grpSp>
          <p:nvGrpSpPr>
            <p:cNvPr id="417" name="Google Shape;1237;p285"/>
            <p:cNvGrpSpPr/>
            <p:nvPr/>
          </p:nvGrpSpPr>
          <p:grpSpPr>
            <a:xfrm>
              <a:off x="881517" y="2219381"/>
              <a:ext cx="397892" cy="646462"/>
              <a:chOff x="1400864" y="1624076"/>
              <a:chExt cx="560368" cy="910439"/>
            </a:xfrm>
          </p:grpSpPr>
          <p:grpSp>
            <p:nvGrpSpPr>
              <p:cNvPr id="418" name="Google Shape;1238;p285"/>
              <p:cNvGrpSpPr/>
              <p:nvPr/>
            </p:nvGrpSpPr>
            <p:grpSpPr>
              <a:xfrm>
                <a:off x="1400864" y="1624076"/>
                <a:ext cx="560368" cy="825149"/>
                <a:chOff x="1342876" y="1647676"/>
                <a:chExt cx="560368" cy="825149"/>
              </a:xfrm>
            </p:grpSpPr>
            <p:sp>
              <p:nvSpPr>
                <p:cNvPr id="10495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5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838" name="Google Shape;1241;p285"/>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41"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19" name="Google Shape;1243;p285"/>
            <p:cNvGrpSpPr/>
            <p:nvPr/>
          </p:nvGrpSpPr>
          <p:grpSpPr>
            <a:xfrm>
              <a:off x="2622541" y="2219381"/>
              <a:ext cx="397892" cy="646462"/>
              <a:chOff x="1400864" y="1624076"/>
              <a:chExt cx="560368" cy="910439"/>
            </a:xfrm>
          </p:grpSpPr>
          <p:grpSp>
            <p:nvGrpSpPr>
              <p:cNvPr id="420" name="Google Shape;1244;p285"/>
              <p:cNvGrpSpPr/>
              <p:nvPr/>
            </p:nvGrpSpPr>
            <p:grpSpPr>
              <a:xfrm>
                <a:off x="1400864" y="1624076"/>
                <a:ext cx="560368" cy="825149"/>
                <a:chOff x="1342876" y="1647676"/>
                <a:chExt cx="560368" cy="825149"/>
              </a:xfrm>
            </p:grpSpPr>
            <p:sp>
              <p:nvSpPr>
                <p:cNvPr id="1049542"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543"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839" name="Google Shape;1247;p285"/>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44"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21" name="Google Shape;1249;p285"/>
            <p:cNvGrpSpPr/>
            <p:nvPr/>
          </p:nvGrpSpPr>
          <p:grpSpPr>
            <a:xfrm>
              <a:off x="4363565" y="2219381"/>
              <a:ext cx="397892" cy="646462"/>
              <a:chOff x="1400864" y="1624076"/>
              <a:chExt cx="560368" cy="910439"/>
            </a:xfrm>
          </p:grpSpPr>
          <p:grpSp>
            <p:nvGrpSpPr>
              <p:cNvPr id="422" name="Google Shape;1250;p285"/>
              <p:cNvGrpSpPr/>
              <p:nvPr/>
            </p:nvGrpSpPr>
            <p:grpSpPr>
              <a:xfrm>
                <a:off x="1400864" y="1624076"/>
                <a:ext cx="560368" cy="825149"/>
                <a:chOff x="1342876" y="1647676"/>
                <a:chExt cx="560368" cy="825149"/>
              </a:xfrm>
            </p:grpSpPr>
            <p:sp>
              <p:nvSpPr>
                <p:cNvPr id="1049545"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546"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840" name="Google Shape;1253;p285"/>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47"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23" name="Google Shape;1255;p285"/>
            <p:cNvGrpSpPr/>
            <p:nvPr/>
          </p:nvGrpSpPr>
          <p:grpSpPr>
            <a:xfrm>
              <a:off x="6104589" y="2219381"/>
              <a:ext cx="397892" cy="646462"/>
              <a:chOff x="1400864" y="1624076"/>
              <a:chExt cx="560368" cy="910439"/>
            </a:xfrm>
          </p:grpSpPr>
          <p:grpSp>
            <p:nvGrpSpPr>
              <p:cNvPr id="424" name="Google Shape;1256;p285"/>
              <p:cNvGrpSpPr/>
              <p:nvPr/>
            </p:nvGrpSpPr>
            <p:grpSpPr>
              <a:xfrm>
                <a:off x="1400864" y="1624076"/>
                <a:ext cx="560368" cy="825149"/>
                <a:chOff x="1342876" y="1647676"/>
                <a:chExt cx="560368" cy="825149"/>
              </a:xfrm>
            </p:grpSpPr>
            <p:sp>
              <p:nvSpPr>
                <p:cNvPr id="1049548"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549"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841" name="Google Shape;1259;p285"/>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5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25" name="Google Shape;1261;p285"/>
            <p:cNvGrpSpPr/>
            <p:nvPr/>
          </p:nvGrpSpPr>
          <p:grpSpPr>
            <a:xfrm>
              <a:off x="7845614" y="2219381"/>
              <a:ext cx="397892" cy="646462"/>
              <a:chOff x="1400864" y="1624076"/>
              <a:chExt cx="560368" cy="910439"/>
            </a:xfrm>
          </p:grpSpPr>
          <p:grpSp>
            <p:nvGrpSpPr>
              <p:cNvPr id="426" name="Google Shape;1262;p285"/>
              <p:cNvGrpSpPr/>
              <p:nvPr/>
            </p:nvGrpSpPr>
            <p:grpSpPr>
              <a:xfrm>
                <a:off x="1400864" y="1624076"/>
                <a:ext cx="560368" cy="825149"/>
                <a:chOff x="1342876" y="1647676"/>
                <a:chExt cx="560368" cy="825149"/>
              </a:xfrm>
            </p:grpSpPr>
            <p:sp>
              <p:nvSpPr>
                <p:cNvPr id="1049551"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552"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842" name="Google Shape;1265;p285"/>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53"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049554"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555"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556"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557"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558"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2097234" name="Google Shape;1273;p286"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111"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112"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89" name="Google Shape;1276;p286"/>
          <p:cNvGrpSpPr/>
          <p:nvPr/>
        </p:nvGrpSpPr>
        <p:grpSpPr>
          <a:xfrm>
            <a:off x="1761518" y="3131028"/>
            <a:ext cx="5620964" cy="646462"/>
            <a:chOff x="881517" y="3131028"/>
            <a:chExt cx="5620964" cy="646462"/>
          </a:xfrm>
        </p:grpSpPr>
        <p:grpSp>
          <p:nvGrpSpPr>
            <p:cNvPr id="290" name="Google Shape;1277;p286"/>
            <p:cNvGrpSpPr/>
            <p:nvPr/>
          </p:nvGrpSpPr>
          <p:grpSpPr>
            <a:xfrm>
              <a:off x="881517" y="3131028"/>
              <a:ext cx="397892" cy="646462"/>
              <a:chOff x="1400864" y="1624076"/>
              <a:chExt cx="560368" cy="910439"/>
            </a:xfrm>
          </p:grpSpPr>
          <p:grpSp>
            <p:nvGrpSpPr>
              <p:cNvPr id="291" name="Google Shape;1278;p286"/>
              <p:cNvGrpSpPr/>
              <p:nvPr/>
            </p:nvGrpSpPr>
            <p:grpSpPr>
              <a:xfrm>
                <a:off x="1400864" y="1624076"/>
                <a:ext cx="560368" cy="825149"/>
                <a:chOff x="1342876" y="1647676"/>
                <a:chExt cx="560368" cy="825149"/>
              </a:xfrm>
            </p:grpSpPr>
            <p:sp>
              <p:nvSpPr>
                <p:cNvPr id="1049113"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114"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788" name="Google Shape;1281;p286"/>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115"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2" name="Google Shape;1283;p286"/>
            <p:cNvGrpSpPr/>
            <p:nvPr/>
          </p:nvGrpSpPr>
          <p:grpSpPr>
            <a:xfrm>
              <a:off x="2622541" y="3131028"/>
              <a:ext cx="397892" cy="646462"/>
              <a:chOff x="1400864" y="1624076"/>
              <a:chExt cx="560368" cy="910439"/>
            </a:xfrm>
          </p:grpSpPr>
          <p:grpSp>
            <p:nvGrpSpPr>
              <p:cNvPr id="293" name="Google Shape;1284;p286"/>
              <p:cNvGrpSpPr/>
              <p:nvPr/>
            </p:nvGrpSpPr>
            <p:grpSpPr>
              <a:xfrm>
                <a:off x="1400864" y="1624076"/>
                <a:ext cx="560368" cy="825149"/>
                <a:chOff x="1342876" y="1647676"/>
                <a:chExt cx="560368" cy="825149"/>
              </a:xfrm>
            </p:grpSpPr>
            <p:sp>
              <p:nvSpPr>
                <p:cNvPr id="1049116"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117"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789" name="Google Shape;1287;p286"/>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11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4" name="Google Shape;1289;p286"/>
            <p:cNvGrpSpPr/>
            <p:nvPr/>
          </p:nvGrpSpPr>
          <p:grpSpPr>
            <a:xfrm>
              <a:off x="4363565" y="3131028"/>
              <a:ext cx="397892" cy="646462"/>
              <a:chOff x="1400864" y="1624076"/>
              <a:chExt cx="560368" cy="910439"/>
            </a:xfrm>
          </p:grpSpPr>
          <p:grpSp>
            <p:nvGrpSpPr>
              <p:cNvPr id="295" name="Google Shape;1290;p286"/>
              <p:cNvGrpSpPr/>
              <p:nvPr/>
            </p:nvGrpSpPr>
            <p:grpSpPr>
              <a:xfrm>
                <a:off x="1400864" y="1624076"/>
                <a:ext cx="560368" cy="825149"/>
                <a:chOff x="1342876" y="1647676"/>
                <a:chExt cx="560368" cy="825149"/>
              </a:xfrm>
            </p:grpSpPr>
            <p:sp>
              <p:nvSpPr>
                <p:cNvPr id="1049119"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120"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790" name="Google Shape;1293;p286"/>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121"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6" name="Google Shape;1295;p286"/>
            <p:cNvGrpSpPr/>
            <p:nvPr/>
          </p:nvGrpSpPr>
          <p:grpSpPr>
            <a:xfrm>
              <a:off x="6104589" y="3131028"/>
              <a:ext cx="397892" cy="646462"/>
              <a:chOff x="1400864" y="1624076"/>
              <a:chExt cx="560368" cy="910439"/>
            </a:xfrm>
          </p:grpSpPr>
          <p:grpSp>
            <p:nvGrpSpPr>
              <p:cNvPr id="297" name="Google Shape;1296;p286"/>
              <p:cNvGrpSpPr/>
              <p:nvPr/>
            </p:nvGrpSpPr>
            <p:grpSpPr>
              <a:xfrm>
                <a:off x="1400864" y="1624076"/>
                <a:ext cx="560368" cy="825149"/>
                <a:chOff x="1342876" y="1647676"/>
                <a:chExt cx="560368" cy="825149"/>
              </a:xfrm>
            </p:grpSpPr>
            <p:sp>
              <p:nvSpPr>
                <p:cNvPr id="1049122"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123"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791" name="Google Shape;1299;p286"/>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124"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049125"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126"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127"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128"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298" name="Google Shape;1305;p286"/>
          <p:cNvGrpSpPr/>
          <p:nvPr/>
        </p:nvGrpSpPr>
        <p:grpSpPr>
          <a:xfrm>
            <a:off x="881517" y="1424144"/>
            <a:ext cx="7361989" cy="646462"/>
            <a:chOff x="881517" y="2219381"/>
            <a:chExt cx="7361989" cy="646462"/>
          </a:xfrm>
        </p:grpSpPr>
        <p:grpSp>
          <p:nvGrpSpPr>
            <p:cNvPr id="299" name="Google Shape;1306;p286"/>
            <p:cNvGrpSpPr/>
            <p:nvPr/>
          </p:nvGrpSpPr>
          <p:grpSpPr>
            <a:xfrm>
              <a:off x="881517" y="2219381"/>
              <a:ext cx="397892" cy="646462"/>
              <a:chOff x="1400864" y="1624076"/>
              <a:chExt cx="560368" cy="910439"/>
            </a:xfrm>
          </p:grpSpPr>
          <p:grpSp>
            <p:nvGrpSpPr>
              <p:cNvPr id="300" name="Google Shape;1307;p286"/>
              <p:cNvGrpSpPr/>
              <p:nvPr/>
            </p:nvGrpSpPr>
            <p:grpSpPr>
              <a:xfrm>
                <a:off x="1400864" y="1624076"/>
                <a:ext cx="560368" cy="825149"/>
                <a:chOff x="1342876" y="1647676"/>
                <a:chExt cx="560368" cy="825149"/>
              </a:xfrm>
            </p:grpSpPr>
            <p:sp>
              <p:nvSpPr>
                <p:cNvPr id="1049129"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130"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792" name="Google Shape;1310;p286"/>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13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1" name="Google Shape;1312;p286"/>
            <p:cNvGrpSpPr/>
            <p:nvPr/>
          </p:nvGrpSpPr>
          <p:grpSpPr>
            <a:xfrm>
              <a:off x="2622541" y="2219381"/>
              <a:ext cx="397892" cy="646462"/>
              <a:chOff x="1400864" y="1624076"/>
              <a:chExt cx="560368" cy="910439"/>
            </a:xfrm>
          </p:grpSpPr>
          <p:grpSp>
            <p:nvGrpSpPr>
              <p:cNvPr id="302" name="Google Shape;1313;p286"/>
              <p:cNvGrpSpPr/>
              <p:nvPr/>
            </p:nvGrpSpPr>
            <p:grpSpPr>
              <a:xfrm>
                <a:off x="1400864" y="1624076"/>
                <a:ext cx="560368" cy="825149"/>
                <a:chOff x="1342876" y="1647676"/>
                <a:chExt cx="560368" cy="825149"/>
              </a:xfrm>
            </p:grpSpPr>
            <p:sp>
              <p:nvSpPr>
                <p:cNvPr id="1049132"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133"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793" name="Google Shape;1316;p286"/>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134"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3" name="Google Shape;1318;p286"/>
            <p:cNvGrpSpPr/>
            <p:nvPr/>
          </p:nvGrpSpPr>
          <p:grpSpPr>
            <a:xfrm>
              <a:off x="4363565" y="2219381"/>
              <a:ext cx="397892" cy="646462"/>
              <a:chOff x="1400864" y="1624076"/>
              <a:chExt cx="560368" cy="910439"/>
            </a:xfrm>
          </p:grpSpPr>
          <p:grpSp>
            <p:nvGrpSpPr>
              <p:cNvPr id="304" name="Google Shape;1319;p286"/>
              <p:cNvGrpSpPr/>
              <p:nvPr/>
            </p:nvGrpSpPr>
            <p:grpSpPr>
              <a:xfrm>
                <a:off x="1400864" y="1624076"/>
                <a:ext cx="560368" cy="825149"/>
                <a:chOff x="1342876" y="1647676"/>
                <a:chExt cx="560368" cy="825149"/>
              </a:xfrm>
            </p:grpSpPr>
            <p:sp>
              <p:nvSpPr>
                <p:cNvPr id="1049135"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136"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794" name="Google Shape;1322;p286"/>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137"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5" name="Google Shape;1324;p286"/>
            <p:cNvGrpSpPr/>
            <p:nvPr/>
          </p:nvGrpSpPr>
          <p:grpSpPr>
            <a:xfrm>
              <a:off x="6104589" y="2219381"/>
              <a:ext cx="397892" cy="646462"/>
              <a:chOff x="1400864" y="1624076"/>
              <a:chExt cx="560368" cy="910439"/>
            </a:xfrm>
          </p:grpSpPr>
          <p:grpSp>
            <p:nvGrpSpPr>
              <p:cNvPr id="306" name="Google Shape;1325;p286"/>
              <p:cNvGrpSpPr/>
              <p:nvPr/>
            </p:nvGrpSpPr>
            <p:grpSpPr>
              <a:xfrm>
                <a:off x="1400864" y="1624076"/>
                <a:ext cx="560368" cy="825149"/>
                <a:chOff x="1342876" y="1647676"/>
                <a:chExt cx="560368" cy="825149"/>
              </a:xfrm>
            </p:grpSpPr>
            <p:sp>
              <p:nvSpPr>
                <p:cNvPr id="1049138"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139"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795" name="Google Shape;1328;p286"/>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140"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7" name="Google Shape;1330;p286"/>
            <p:cNvGrpSpPr/>
            <p:nvPr/>
          </p:nvGrpSpPr>
          <p:grpSpPr>
            <a:xfrm>
              <a:off x="7845614" y="2219381"/>
              <a:ext cx="397892" cy="646462"/>
              <a:chOff x="1400864" y="1624076"/>
              <a:chExt cx="560368" cy="910439"/>
            </a:xfrm>
          </p:grpSpPr>
          <p:grpSp>
            <p:nvGrpSpPr>
              <p:cNvPr id="308" name="Google Shape;1331;p286"/>
              <p:cNvGrpSpPr/>
              <p:nvPr/>
            </p:nvGrpSpPr>
            <p:grpSpPr>
              <a:xfrm>
                <a:off x="1400864" y="1624076"/>
                <a:ext cx="560368" cy="825149"/>
                <a:chOff x="1342876" y="1647676"/>
                <a:chExt cx="560368" cy="825149"/>
              </a:xfrm>
            </p:grpSpPr>
            <p:sp>
              <p:nvSpPr>
                <p:cNvPr id="1049141"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142"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796" name="Google Shape;1334;p286"/>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143"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049144"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145"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146"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147"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148"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2097304" name="Google Shape;1342;p287"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649"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650"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46" name="Google Shape;1345;p287"/>
          <p:cNvGrpSpPr/>
          <p:nvPr/>
        </p:nvGrpSpPr>
        <p:grpSpPr>
          <a:xfrm>
            <a:off x="881517" y="3131028"/>
            <a:ext cx="7361989" cy="646462"/>
            <a:chOff x="881517" y="2219381"/>
            <a:chExt cx="7361989" cy="646462"/>
          </a:xfrm>
        </p:grpSpPr>
        <p:grpSp>
          <p:nvGrpSpPr>
            <p:cNvPr id="447" name="Google Shape;1346;p287"/>
            <p:cNvGrpSpPr/>
            <p:nvPr/>
          </p:nvGrpSpPr>
          <p:grpSpPr>
            <a:xfrm>
              <a:off x="881517" y="2219381"/>
              <a:ext cx="397892" cy="646462"/>
              <a:chOff x="1400864" y="1624076"/>
              <a:chExt cx="560368" cy="910439"/>
            </a:xfrm>
          </p:grpSpPr>
          <p:grpSp>
            <p:nvGrpSpPr>
              <p:cNvPr id="448" name="Google Shape;1347;p287"/>
              <p:cNvGrpSpPr/>
              <p:nvPr/>
            </p:nvGrpSpPr>
            <p:grpSpPr>
              <a:xfrm>
                <a:off x="1400864" y="1624076"/>
                <a:ext cx="560368" cy="825149"/>
                <a:chOff x="1342876" y="1647676"/>
                <a:chExt cx="560368" cy="825149"/>
              </a:xfrm>
            </p:grpSpPr>
            <p:sp>
              <p:nvSpPr>
                <p:cNvPr id="1049651"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652"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855" name="Google Shape;1350;p287"/>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653"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49" name="Google Shape;1352;p287"/>
            <p:cNvGrpSpPr/>
            <p:nvPr/>
          </p:nvGrpSpPr>
          <p:grpSpPr>
            <a:xfrm>
              <a:off x="2622541" y="2219381"/>
              <a:ext cx="397892" cy="646462"/>
              <a:chOff x="1400864" y="1624076"/>
              <a:chExt cx="560368" cy="910439"/>
            </a:xfrm>
          </p:grpSpPr>
          <p:grpSp>
            <p:nvGrpSpPr>
              <p:cNvPr id="450" name="Google Shape;1353;p287"/>
              <p:cNvGrpSpPr/>
              <p:nvPr/>
            </p:nvGrpSpPr>
            <p:grpSpPr>
              <a:xfrm>
                <a:off x="1400864" y="1624076"/>
                <a:ext cx="560368" cy="825149"/>
                <a:chOff x="1342876" y="1647676"/>
                <a:chExt cx="560368" cy="825149"/>
              </a:xfrm>
            </p:grpSpPr>
            <p:sp>
              <p:nvSpPr>
                <p:cNvPr id="10496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6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856" name="Google Shape;1356;p287"/>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656"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51" name="Google Shape;1358;p287"/>
            <p:cNvGrpSpPr/>
            <p:nvPr/>
          </p:nvGrpSpPr>
          <p:grpSpPr>
            <a:xfrm>
              <a:off x="4363565" y="2219381"/>
              <a:ext cx="397892" cy="646462"/>
              <a:chOff x="1400864" y="1624076"/>
              <a:chExt cx="560368" cy="910439"/>
            </a:xfrm>
          </p:grpSpPr>
          <p:grpSp>
            <p:nvGrpSpPr>
              <p:cNvPr id="452" name="Google Shape;1359;p287"/>
              <p:cNvGrpSpPr/>
              <p:nvPr/>
            </p:nvGrpSpPr>
            <p:grpSpPr>
              <a:xfrm>
                <a:off x="1400864" y="1624076"/>
                <a:ext cx="560368" cy="825149"/>
                <a:chOff x="1342876" y="1647676"/>
                <a:chExt cx="560368" cy="825149"/>
              </a:xfrm>
            </p:grpSpPr>
            <p:sp>
              <p:nvSpPr>
                <p:cNvPr id="1049657"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658"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857" name="Google Shape;1362;p287"/>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659"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53" name="Google Shape;1364;p287"/>
            <p:cNvGrpSpPr/>
            <p:nvPr/>
          </p:nvGrpSpPr>
          <p:grpSpPr>
            <a:xfrm>
              <a:off x="6104589" y="2219381"/>
              <a:ext cx="397892" cy="646462"/>
              <a:chOff x="1400864" y="1624076"/>
              <a:chExt cx="560368" cy="910439"/>
            </a:xfrm>
          </p:grpSpPr>
          <p:grpSp>
            <p:nvGrpSpPr>
              <p:cNvPr id="454" name="Google Shape;1365;p287"/>
              <p:cNvGrpSpPr/>
              <p:nvPr/>
            </p:nvGrpSpPr>
            <p:grpSpPr>
              <a:xfrm>
                <a:off x="1400864" y="1624076"/>
                <a:ext cx="560368" cy="825149"/>
                <a:chOff x="1342876" y="1647676"/>
                <a:chExt cx="560368" cy="825149"/>
              </a:xfrm>
            </p:grpSpPr>
            <p:sp>
              <p:nvSpPr>
                <p:cNvPr id="1049660"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661"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858" name="Google Shape;1368;p287"/>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662"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55" name="Google Shape;1370;p287"/>
            <p:cNvGrpSpPr/>
            <p:nvPr/>
          </p:nvGrpSpPr>
          <p:grpSpPr>
            <a:xfrm>
              <a:off x="7845614" y="2219381"/>
              <a:ext cx="397892" cy="646462"/>
              <a:chOff x="1400864" y="1624076"/>
              <a:chExt cx="560368" cy="910439"/>
            </a:xfrm>
          </p:grpSpPr>
          <p:grpSp>
            <p:nvGrpSpPr>
              <p:cNvPr id="456" name="Google Shape;1371;p287"/>
              <p:cNvGrpSpPr/>
              <p:nvPr/>
            </p:nvGrpSpPr>
            <p:grpSpPr>
              <a:xfrm>
                <a:off x="1400864" y="1624076"/>
                <a:ext cx="560368" cy="825149"/>
                <a:chOff x="1342876" y="1647676"/>
                <a:chExt cx="560368" cy="825149"/>
              </a:xfrm>
            </p:grpSpPr>
            <p:sp>
              <p:nvSpPr>
                <p:cNvPr id="1049663"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664"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859" name="Google Shape;1374;p287"/>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66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04966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66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66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66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67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457" name="Google Shape;1381;p287"/>
          <p:cNvGrpSpPr/>
          <p:nvPr/>
        </p:nvGrpSpPr>
        <p:grpSpPr>
          <a:xfrm>
            <a:off x="881517" y="1424144"/>
            <a:ext cx="7361989" cy="646462"/>
            <a:chOff x="881517" y="2219381"/>
            <a:chExt cx="7361989" cy="646462"/>
          </a:xfrm>
        </p:grpSpPr>
        <p:grpSp>
          <p:nvGrpSpPr>
            <p:cNvPr id="458" name="Google Shape;1382;p287"/>
            <p:cNvGrpSpPr/>
            <p:nvPr/>
          </p:nvGrpSpPr>
          <p:grpSpPr>
            <a:xfrm>
              <a:off x="881517" y="2219381"/>
              <a:ext cx="397892" cy="646462"/>
              <a:chOff x="1400864" y="1624076"/>
              <a:chExt cx="560368" cy="910439"/>
            </a:xfrm>
          </p:grpSpPr>
          <p:grpSp>
            <p:nvGrpSpPr>
              <p:cNvPr id="459" name="Google Shape;1383;p287"/>
              <p:cNvGrpSpPr/>
              <p:nvPr/>
            </p:nvGrpSpPr>
            <p:grpSpPr>
              <a:xfrm>
                <a:off x="1400864" y="1624076"/>
                <a:ext cx="560368" cy="825149"/>
                <a:chOff x="1342876" y="1647676"/>
                <a:chExt cx="560368" cy="825149"/>
              </a:xfrm>
            </p:grpSpPr>
            <p:sp>
              <p:nvSpPr>
                <p:cNvPr id="1049671"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672"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860" name="Google Shape;1386;p287"/>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673"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60" name="Google Shape;1388;p287"/>
            <p:cNvGrpSpPr/>
            <p:nvPr/>
          </p:nvGrpSpPr>
          <p:grpSpPr>
            <a:xfrm>
              <a:off x="2622541" y="2219381"/>
              <a:ext cx="397892" cy="646462"/>
              <a:chOff x="1400864" y="1624076"/>
              <a:chExt cx="560368" cy="910439"/>
            </a:xfrm>
          </p:grpSpPr>
          <p:grpSp>
            <p:nvGrpSpPr>
              <p:cNvPr id="461" name="Google Shape;1389;p287"/>
              <p:cNvGrpSpPr/>
              <p:nvPr/>
            </p:nvGrpSpPr>
            <p:grpSpPr>
              <a:xfrm>
                <a:off x="1400864" y="1624076"/>
                <a:ext cx="560368" cy="825149"/>
                <a:chOff x="1342876" y="1647676"/>
                <a:chExt cx="560368" cy="825149"/>
              </a:xfrm>
            </p:grpSpPr>
            <p:sp>
              <p:nvSpPr>
                <p:cNvPr id="1049674"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675"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861" name="Google Shape;1392;p287"/>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676"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62" name="Google Shape;1394;p287"/>
            <p:cNvGrpSpPr/>
            <p:nvPr/>
          </p:nvGrpSpPr>
          <p:grpSpPr>
            <a:xfrm>
              <a:off x="4363565" y="2219381"/>
              <a:ext cx="397892" cy="646462"/>
              <a:chOff x="1400864" y="1624076"/>
              <a:chExt cx="560368" cy="910439"/>
            </a:xfrm>
          </p:grpSpPr>
          <p:grpSp>
            <p:nvGrpSpPr>
              <p:cNvPr id="463" name="Google Shape;1395;p287"/>
              <p:cNvGrpSpPr/>
              <p:nvPr/>
            </p:nvGrpSpPr>
            <p:grpSpPr>
              <a:xfrm>
                <a:off x="1400864" y="1624076"/>
                <a:ext cx="560368" cy="825149"/>
                <a:chOff x="1342876" y="1647676"/>
                <a:chExt cx="560368" cy="825149"/>
              </a:xfrm>
            </p:grpSpPr>
            <p:sp>
              <p:nvSpPr>
                <p:cNvPr id="1049677"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678"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862" name="Google Shape;1398;p287"/>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67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64" name="Google Shape;1400;p287"/>
            <p:cNvGrpSpPr/>
            <p:nvPr/>
          </p:nvGrpSpPr>
          <p:grpSpPr>
            <a:xfrm>
              <a:off x="6104589" y="2219381"/>
              <a:ext cx="397892" cy="646462"/>
              <a:chOff x="1400864" y="1624076"/>
              <a:chExt cx="560368" cy="910439"/>
            </a:xfrm>
          </p:grpSpPr>
          <p:grpSp>
            <p:nvGrpSpPr>
              <p:cNvPr id="465" name="Google Shape;1401;p287"/>
              <p:cNvGrpSpPr/>
              <p:nvPr/>
            </p:nvGrpSpPr>
            <p:grpSpPr>
              <a:xfrm>
                <a:off x="1400864" y="1624076"/>
                <a:ext cx="560368" cy="825149"/>
                <a:chOff x="1342876" y="1647676"/>
                <a:chExt cx="560368" cy="825149"/>
              </a:xfrm>
            </p:grpSpPr>
            <p:sp>
              <p:nvSpPr>
                <p:cNvPr id="1049680"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681"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863" name="Google Shape;1404;p287"/>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682"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66" name="Google Shape;1406;p287"/>
            <p:cNvGrpSpPr/>
            <p:nvPr/>
          </p:nvGrpSpPr>
          <p:grpSpPr>
            <a:xfrm>
              <a:off x="7845614" y="2219381"/>
              <a:ext cx="397892" cy="646462"/>
              <a:chOff x="1400864" y="1624076"/>
              <a:chExt cx="560368" cy="910439"/>
            </a:xfrm>
          </p:grpSpPr>
          <p:grpSp>
            <p:nvGrpSpPr>
              <p:cNvPr id="467" name="Google Shape;1407;p287"/>
              <p:cNvGrpSpPr/>
              <p:nvPr/>
            </p:nvGrpSpPr>
            <p:grpSpPr>
              <a:xfrm>
                <a:off x="1400864" y="1624076"/>
                <a:ext cx="560368" cy="825149"/>
                <a:chOff x="1342876" y="1647676"/>
                <a:chExt cx="560368" cy="825149"/>
              </a:xfrm>
            </p:grpSpPr>
            <p:sp>
              <p:nvSpPr>
                <p:cNvPr id="1049683"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684"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864" name="Google Shape;1410;p287"/>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685"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049686"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687"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688"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689"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690"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2097175" name="Google Shape;1418;p288"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8651"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652"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68" name="Google Shape;1421;p288"/>
          <p:cNvGrpSpPr/>
          <p:nvPr/>
        </p:nvGrpSpPr>
        <p:grpSpPr>
          <a:xfrm>
            <a:off x="2805107" y="1224889"/>
            <a:ext cx="3533786" cy="3185052"/>
            <a:chOff x="2801099" y="1114361"/>
            <a:chExt cx="3533786" cy="3185052"/>
          </a:xfrm>
        </p:grpSpPr>
        <p:grpSp>
          <p:nvGrpSpPr>
            <p:cNvPr id="169" name="Google Shape;1422;p288"/>
            <p:cNvGrpSpPr/>
            <p:nvPr/>
          </p:nvGrpSpPr>
          <p:grpSpPr>
            <a:xfrm>
              <a:off x="2801099" y="1228944"/>
              <a:ext cx="3533786" cy="2955886"/>
              <a:chOff x="2801099" y="1066147"/>
              <a:chExt cx="3533786" cy="2955886"/>
            </a:xfrm>
          </p:grpSpPr>
          <p:grpSp>
            <p:nvGrpSpPr>
              <p:cNvPr id="170" name="Google Shape;1423;p288"/>
              <p:cNvGrpSpPr/>
              <p:nvPr/>
            </p:nvGrpSpPr>
            <p:grpSpPr>
              <a:xfrm>
                <a:off x="6252959" y="1066147"/>
                <a:ext cx="81926" cy="2955886"/>
                <a:chOff x="6252959" y="1066147"/>
                <a:chExt cx="81926" cy="2955886"/>
              </a:xfrm>
            </p:grpSpPr>
            <p:sp>
              <p:nvSpPr>
                <p:cNvPr id="1048653"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8654"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8655"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8656"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8657"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71" name="Google Shape;1429;p288"/>
              <p:cNvGrpSpPr/>
              <p:nvPr/>
            </p:nvGrpSpPr>
            <p:grpSpPr>
              <a:xfrm>
                <a:off x="2801099" y="1066147"/>
                <a:ext cx="81926" cy="2955886"/>
                <a:chOff x="2801099" y="1066147"/>
                <a:chExt cx="81926" cy="2955886"/>
              </a:xfrm>
            </p:grpSpPr>
            <p:sp>
              <p:nvSpPr>
                <p:cNvPr id="1048658"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8659"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8660"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8661"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8662"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72" name="Google Shape;1435;p288"/>
            <p:cNvGrpSpPr/>
            <p:nvPr/>
          </p:nvGrpSpPr>
          <p:grpSpPr>
            <a:xfrm>
              <a:off x="2975830" y="1114361"/>
              <a:ext cx="3184323" cy="3185052"/>
              <a:chOff x="2908735" y="1068601"/>
              <a:chExt cx="3326530" cy="3327292"/>
            </a:xfrm>
          </p:grpSpPr>
          <p:sp>
            <p:nvSpPr>
              <p:cNvPr id="1048663"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048664"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048665"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048666"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048667"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048668"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048669"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048670"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048671"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048672"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048673"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048674"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048675"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048676"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048677"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048678"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048679"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048680"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048681"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048682"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048683"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048684"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048685"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048686"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048687"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048688"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048689"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048690"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048691"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048692"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048693"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048694"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048695"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696"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697"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698"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699"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700"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701"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702"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703"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704"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2097248" name="Google Shape;1479;p289"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274"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75"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048736" name="Google Shape;1483;p290" descr="Background pattern  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97180" name="Google Shape;1484;p290"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grpSp>
        <p:nvGrpSpPr>
          <p:cNvPr id="180" name="Google Shape;1485;p290"/>
          <p:cNvGrpSpPr/>
          <p:nvPr/>
        </p:nvGrpSpPr>
        <p:grpSpPr>
          <a:xfrm>
            <a:off x="2263140" y="1653932"/>
            <a:ext cx="4747260" cy="830997"/>
            <a:chOff x="2263140" y="1779657"/>
            <a:chExt cx="4747260" cy="830997"/>
          </a:xfrm>
        </p:grpSpPr>
        <p:cxnSp>
          <p:nvCxnSpPr>
            <p:cNvPr id="3145741" name="Google Shape;1486;p290"/>
            <p:cNvCxnSpPr>
              <a:cxnSpLocks/>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04873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04873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049391" name="Google Shape;1490;p291" descr="Background pattern  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97269" name="Google Shape;1491;p291"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grpSp>
        <p:nvGrpSpPr>
          <p:cNvPr id="370" name="Google Shape;1492;p291"/>
          <p:cNvGrpSpPr/>
          <p:nvPr/>
        </p:nvGrpSpPr>
        <p:grpSpPr>
          <a:xfrm>
            <a:off x="2263140" y="1653932"/>
            <a:ext cx="4747260" cy="830997"/>
            <a:chOff x="2263140" y="1779657"/>
            <a:chExt cx="4747260" cy="830997"/>
          </a:xfrm>
        </p:grpSpPr>
        <p:cxnSp>
          <p:nvCxnSpPr>
            <p:cNvPr id="3145823" name="Google Shape;1493;p291"/>
            <p:cNvCxnSpPr>
              <a:cxnSpLocks/>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049392"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049393"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048850" name="Google Shape;1497;p292" descr="Background pattern  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97202" name="Google Shape;1498;p292"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grpSp>
        <p:nvGrpSpPr>
          <p:cNvPr id="208" name="Google Shape;1499;p292"/>
          <p:cNvGrpSpPr/>
          <p:nvPr/>
        </p:nvGrpSpPr>
        <p:grpSpPr>
          <a:xfrm>
            <a:off x="2263140" y="1653932"/>
            <a:ext cx="4747260" cy="830997"/>
            <a:chOff x="2263140" y="1779657"/>
            <a:chExt cx="4747260" cy="830997"/>
          </a:xfrm>
        </p:grpSpPr>
        <p:cxnSp>
          <p:nvCxnSpPr>
            <p:cNvPr id="3145753" name="Google Shape;1500;p292"/>
            <p:cNvCxnSpPr>
              <a:cxnSpLocks/>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04885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04885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2097288" name="Google Shape;56;p220"/>
          <p:cNvPicPr preferRelativeResize="0">
            <a:picLocks/>
          </p:cNvPicPr>
          <p:nvPr/>
        </p:nvPicPr>
        <p:blipFill rotWithShape="1">
          <a:blip r:embed="rId2">
            <a:alphaModFix/>
          </a:blip>
          <a:srcRect l="16975" t="14937" r="19507" b="5408"/>
          <a:stretch>
            <a:fillRect/>
          </a:stretch>
        </p:blipFill>
        <p:spPr>
          <a:xfrm>
            <a:off x="6412523" y="0"/>
            <a:ext cx="2731477" cy="5143500"/>
          </a:xfrm>
          <a:prstGeom prst="rect">
            <a:avLst/>
          </a:prstGeom>
          <a:noFill/>
          <a:ln>
            <a:noFill/>
          </a:ln>
        </p:spPr>
      </p:pic>
      <p:pic>
        <p:nvPicPr>
          <p:cNvPr id="2097289" name="Google Shape;57;p220" descr="Shape  Description automatically generated with low confidence"/>
          <p:cNvPicPr preferRelativeResize="0">
            <a:picLocks/>
          </p:cNvPicPr>
          <p:nvPr/>
        </p:nvPicPr>
        <p:blipFill rotWithShape="1">
          <a:blip r:embed="rId3">
            <a:alphaModFix/>
          </a:blip>
          <a:srcRect/>
          <a:stretch>
            <a:fillRect/>
          </a:stretch>
        </p:blipFill>
        <p:spPr>
          <a:xfrm>
            <a:off x="0" y="6"/>
            <a:ext cx="9143990" cy="5143494"/>
          </a:xfrm>
          <a:prstGeom prst="rect">
            <a:avLst/>
          </a:prstGeom>
          <a:noFill/>
          <a:ln>
            <a:noFill/>
          </a:ln>
        </p:spPr>
      </p:pic>
      <p:sp>
        <p:nvSpPr>
          <p:cNvPr id="1049487"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488"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489"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490"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049508" name="Google Shape;1504;p293" descr="Background pattern  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97292" name="Google Shape;1505;p293"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grpSp>
        <p:nvGrpSpPr>
          <p:cNvPr id="402" name="Google Shape;1506;p293"/>
          <p:cNvGrpSpPr/>
          <p:nvPr/>
        </p:nvGrpSpPr>
        <p:grpSpPr>
          <a:xfrm>
            <a:off x="1403060" y="1183590"/>
            <a:ext cx="6337881" cy="1569620"/>
            <a:chOff x="1492092" y="1002130"/>
            <a:chExt cx="6337881" cy="1569620"/>
          </a:xfrm>
        </p:grpSpPr>
        <p:cxnSp>
          <p:nvCxnSpPr>
            <p:cNvPr id="3145833" name="Google Shape;1507;p293"/>
            <p:cNvCxnSpPr>
              <a:cxnSpLocks/>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049509"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403" name="Google Shape;1509;p293"/>
          <p:cNvGrpSpPr/>
          <p:nvPr/>
        </p:nvGrpSpPr>
        <p:grpSpPr>
          <a:xfrm>
            <a:off x="1492092" y="3662045"/>
            <a:ext cx="6159817" cy="71120"/>
            <a:chOff x="2145983" y="2931954"/>
            <a:chExt cx="6159817" cy="71120"/>
          </a:xfrm>
        </p:grpSpPr>
        <p:sp>
          <p:nvSpPr>
            <p:cNvPr id="1049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049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284" name="Google Shape;1514;p294"/>
          <p:cNvGrpSpPr/>
          <p:nvPr/>
        </p:nvGrpSpPr>
        <p:grpSpPr>
          <a:xfrm>
            <a:off x="444" y="0"/>
            <a:ext cx="9143556" cy="5143500"/>
            <a:chOff x="444" y="317809"/>
            <a:chExt cx="9143556" cy="5143500"/>
          </a:xfrm>
        </p:grpSpPr>
        <p:pic>
          <p:nvPicPr>
            <p:cNvPr id="2097230" name="Google Shape;1515;p294" descr="Surface chart  Description automatically generated with low confidence"/>
            <p:cNvPicPr preferRelativeResize="0">
              <a:picLocks/>
            </p:cNvPicPr>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231" name="Google Shape;1516;p294" descr="Surface chart  Description automatically generated with low confidence"/>
            <p:cNvPicPr preferRelativeResize="0">
              <a:picLocks/>
            </p:cNvPicPr>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32" name="Google Shape;1517;p294"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grpSp>
        <p:nvGrpSpPr>
          <p:cNvPr id="285" name="Google Shape;1518;p294"/>
          <p:cNvGrpSpPr/>
          <p:nvPr/>
        </p:nvGrpSpPr>
        <p:grpSpPr>
          <a:xfrm>
            <a:off x="904073" y="1547578"/>
            <a:ext cx="7494347" cy="2133815"/>
            <a:chOff x="822793" y="1506938"/>
            <a:chExt cx="7494347" cy="2133815"/>
          </a:xfrm>
        </p:grpSpPr>
        <p:sp>
          <p:nvSpPr>
            <p:cNvPr id="1049092"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86" name="Google Shape;1520;p294"/>
            <p:cNvGrpSpPr/>
            <p:nvPr/>
          </p:nvGrpSpPr>
          <p:grpSpPr>
            <a:xfrm>
              <a:off x="822793" y="1506938"/>
              <a:ext cx="7391734" cy="1999241"/>
              <a:chOff x="1565910" y="1469735"/>
              <a:chExt cx="6079542" cy="2048377"/>
            </a:xfrm>
          </p:grpSpPr>
          <p:sp>
            <p:nvSpPr>
              <p:cNvPr id="1049093"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094"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049095"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378" name="Google Shape;1525;p295"/>
          <p:cNvGrpSpPr/>
          <p:nvPr/>
        </p:nvGrpSpPr>
        <p:grpSpPr>
          <a:xfrm>
            <a:off x="444" y="0"/>
            <a:ext cx="9143556" cy="5143500"/>
            <a:chOff x="444" y="317809"/>
            <a:chExt cx="9143556" cy="5143500"/>
          </a:xfrm>
        </p:grpSpPr>
        <p:pic>
          <p:nvPicPr>
            <p:cNvPr id="2097282" name="Google Shape;1526;p295" descr="Surface chart  Description automatically generated with low confidence"/>
            <p:cNvPicPr preferRelativeResize="0">
              <a:picLocks/>
            </p:cNvPicPr>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283" name="Google Shape;1527;p295" descr="Surface chart  Description automatically generated with low confidence"/>
            <p:cNvPicPr preferRelativeResize="0">
              <a:picLocks/>
            </p:cNvPicPr>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84" name="Google Shape;1528;p295"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grpSp>
        <p:nvGrpSpPr>
          <p:cNvPr id="379" name="Google Shape;1529;p295"/>
          <p:cNvGrpSpPr/>
          <p:nvPr/>
        </p:nvGrpSpPr>
        <p:grpSpPr>
          <a:xfrm>
            <a:off x="904073" y="1547578"/>
            <a:ext cx="7494347" cy="2133815"/>
            <a:chOff x="822793" y="1506938"/>
            <a:chExt cx="7494347" cy="2133815"/>
          </a:xfrm>
        </p:grpSpPr>
        <p:sp>
          <p:nvSpPr>
            <p:cNvPr id="1049413"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380" name="Google Shape;1531;p295"/>
            <p:cNvGrpSpPr/>
            <p:nvPr/>
          </p:nvGrpSpPr>
          <p:grpSpPr>
            <a:xfrm>
              <a:off x="822793" y="1506938"/>
              <a:ext cx="7391734" cy="1999241"/>
              <a:chOff x="1565910" y="1469735"/>
              <a:chExt cx="6079542" cy="2048377"/>
            </a:xfrm>
          </p:grpSpPr>
          <p:sp>
            <p:nvSpPr>
              <p:cNvPr id="1049414"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415"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049416"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216" name="Google Shape;1536;p296"/>
          <p:cNvGrpSpPr/>
          <p:nvPr/>
        </p:nvGrpSpPr>
        <p:grpSpPr>
          <a:xfrm>
            <a:off x="444" y="0"/>
            <a:ext cx="9143556" cy="5143500"/>
            <a:chOff x="444" y="317809"/>
            <a:chExt cx="9143556" cy="5143500"/>
          </a:xfrm>
        </p:grpSpPr>
        <p:pic>
          <p:nvPicPr>
            <p:cNvPr id="2097207" name="Google Shape;1537;p296" descr="Surface chart  Description automatically generated with low confidence"/>
            <p:cNvPicPr preferRelativeResize="0">
              <a:picLocks/>
            </p:cNvPicPr>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208" name="Google Shape;1538;p296" descr="Surface chart  Description automatically generated with low confidence"/>
            <p:cNvPicPr preferRelativeResize="0">
              <a:picLocks/>
            </p:cNvPicPr>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09" name="Google Shape;1539;p296"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grpSp>
        <p:nvGrpSpPr>
          <p:cNvPr id="217" name="Google Shape;1540;p296"/>
          <p:cNvGrpSpPr/>
          <p:nvPr/>
        </p:nvGrpSpPr>
        <p:grpSpPr>
          <a:xfrm>
            <a:off x="904073" y="1547578"/>
            <a:ext cx="7494347" cy="2133815"/>
            <a:chOff x="822793" y="1506938"/>
            <a:chExt cx="7494347" cy="2133815"/>
          </a:xfrm>
        </p:grpSpPr>
        <p:sp>
          <p:nvSpPr>
            <p:cNvPr id="1048886"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18" name="Google Shape;1542;p296"/>
            <p:cNvGrpSpPr/>
            <p:nvPr/>
          </p:nvGrpSpPr>
          <p:grpSpPr>
            <a:xfrm>
              <a:off x="822793" y="1506938"/>
              <a:ext cx="7391734" cy="1999241"/>
              <a:chOff x="1565910" y="1469735"/>
              <a:chExt cx="6079542" cy="2048377"/>
            </a:xfrm>
          </p:grpSpPr>
          <p:sp>
            <p:nvSpPr>
              <p:cNvPr id="1048887"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8888"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048889"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346" name="Google Shape;1547;p297"/>
          <p:cNvGrpSpPr/>
          <p:nvPr/>
        </p:nvGrpSpPr>
        <p:grpSpPr>
          <a:xfrm>
            <a:off x="444" y="0"/>
            <a:ext cx="9143556" cy="5143500"/>
            <a:chOff x="444" y="317809"/>
            <a:chExt cx="9143556" cy="5143500"/>
          </a:xfrm>
        </p:grpSpPr>
        <p:pic>
          <p:nvPicPr>
            <p:cNvPr id="2097250" name="Google Shape;1548;p297" descr="Surface chart  Description automatically generated with low confidence"/>
            <p:cNvPicPr preferRelativeResize="0">
              <a:picLocks/>
            </p:cNvPicPr>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251" name="Google Shape;1549;p297" descr="Surface chart  Description automatically generated with low confidence"/>
            <p:cNvPicPr preferRelativeResize="0">
              <a:picLocks/>
            </p:cNvPicPr>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52" name="Google Shape;1550;p297"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sp>
        <p:nvSpPr>
          <p:cNvPr id="1049295"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296"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297"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347" name="Google Shape;1554;p297"/>
          <p:cNvGrpSpPr/>
          <p:nvPr/>
        </p:nvGrpSpPr>
        <p:grpSpPr>
          <a:xfrm>
            <a:off x="1985011" y="1602036"/>
            <a:ext cx="502919" cy="45719"/>
            <a:chOff x="1985011" y="1602036"/>
            <a:chExt cx="502919" cy="45719"/>
          </a:xfrm>
        </p:grpSpPr>
        <p:sp>
          <p:nvSpPr>
            <p:cNvPr id="1049298"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299"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300"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301"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48" name="Google Shape;1559;p297"/>
          <p:cNvGrpSpPr/>
          <p:nvPr/>
        </p:nvGrpSpPr>
        <p:grpSpPr>
          <a:xfrm>
            <a:off x="6656071" y="3518606"/>
            <a:ext cx="502919" cy="45719"/>
            <a:chOff x="6656071" y="3518606"/>
            <a:chExt cx="502919" cy="45719"/>
          </a:xfrm>
        </p:grpSpPr>
        <p:sp>
          <p:nvSpPr>
            <p:cNvPr id="1049302"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303"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304"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305"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049306"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76" name="Google Shape;1566;p298"/>
          <p:cNvGrpSpPr/>
          <p:nvPr/>
        </p:nvGrpSpPr>
        <p:grpSpPr>
          <a:xfrm>
            <a:off x="444" y="0"/>
            <a:ext cx="9143556" cy="5143500"/>
            <a:chOff x="444" y="317809"/>
            <a:chExt cx="9143556" cy="5143500"/>
          </a:xfrm>
        </p:grpSpPr>
        <p:pic>
          <p:nvPicPr>
            <p:cNvPr id="2097177" name="Google Shape;1567;p298" descr="Surface chart  Description automatically generated with low confidence"/>
            <p:cNvPicPr preferRelativeResize="0">
              <a:picLocks/>
            </p:cNvPicPr>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178" name="Google Shape;1568;p298" descr="Surface chart  Description automatically generated with low confidence"/>
            <p:cNvPicPr preferRelativeResize="0">
              <a:picLocks/>
            </p:cNvPicPr>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179" name="Google Shape;1569;p298"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sp>
        <p:nvSpPr>
          <p:cNvPr id="1048724"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8725"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8726"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77" name="Google Shape;1573;p298"/>
          <p:cNvGrpSpPr/>
          <p:nvPr/>
        </p:nvGrpSpPr>
        <p:grpSpPr>
          <a:xfrm>
            <a:off x="1985011" y="1602036"/>
            <a:ext cx="502919" cy="45719"/>
            <a:chOff x="1985011" y="1602036"/>
            <a:chExt cx="502919" cy="45719"/>
          </a:xfrm>
        </p:grpSpPr>
        <p:sp>
          <p:nvSpPr>
            <p:cNvPr id="1048727"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8728"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8729"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8730"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78" name="Google Shape;1578;p298"/>
          <p:cNvGrpSpPr/>
          <p:nvPr/>
        </p:nvGrpSpPr>
        <p:grpSpPr>
          <a:xfrm>
            <a:off x="6656071" y="3518606"/>
            <a:ext cx="502919" cy="45719"/>
            <a:chOff x="6656071" y="3518606"/>
            <a:chExt cx="502919" cy="45719"/>
          </a:xfrm>
        </p:grpSpPr>
        <p:sp>
          <p:nvSpPr>
            <p:cNvPr id="1048731"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8732"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8733"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8734"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048735"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311" name="Google Shape;1585;p299"/>
          <p:cNvGrpSpPr/>
          <p:nvPr/>
        </p:nvGrpSpPr>
        <p:grpSpPr>
          <a:xfrm>
            <a:off x="444" y="0"/>
            <a:ext cx="9143556" cy="5143500"/>
            <a:chOff x="444" y="317809"/>
            <a:chExt cx="9143556" cy="5143500"/>
          </a:xfrm>
        </p:grpSpPr>
        <p:pic>
          <p:nvPicPr>
            <p:cNvPr id="2097236" name="Google Shape;1586;p299" descr="Surface chart  Description automatically generated with low confidence"/>
            <p:cNvPicPr preferRelativeResize="0">
              <a:picLocks/>
            </p:cNvPicPr>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237" name="Google Shape;1587;p299" descr="Surface chart  Description automatically generated with low confidence"/>
            <p:cNvPicPr preferRelativeResize="0">
              <a:picLocks/>
            </p:cNvPicPr>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38" name="Google Shape;1588;p299"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sp>
        <p:nvSpPr>
          <p:cNvPr id="1049155"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156"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157"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312" name="Google Shape;1592;p299"/>
          <p:cNvGrpSpPr/>
          <p:nvPr/>
        </p:nvGrpSpPr>
        <p:grpSpPr>
          <a:xfrm>
            <a:off x="1985011" y="1602036"/>
            <a:ext cx="502919" cy="45719"/>
            <a:chOff x="1985011" y="1602036"/>
            <a:chExt cx="502919" cy="45719"/>
          </a:xfrm>
        </p:grpSpPr>
        <p:sp>
          <p:nvSpPr>
            <p:cNvPr id="1049158"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159"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160"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161"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13" name="Google Shape;1597;p299"/>
          <p:cNvGrpSpPr/>
          <p:nvPr/>
        </p:nvGrpSpPr>
        <p:grpSpPr>
          <a:xfrm>
            <a:off x="6656071" y="3518606"/>
            <a:ext cx="502919" cy="45719"/>
            <a:chOff x="6656071" y="3518606"/>
            <a:chExt cx="502919" cy="45719"/>
          </a:xfrm>
        </p:grpSpPr>
        <p:sp>
          <p:nvSpPr>
            <p:cNvPr id="1049162"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163"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164"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165"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049166"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049645" name="Google Shape;1604;p300" descr="Background pattern  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97303" name="Google Shape;1605;p300"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64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04964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64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04898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04898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097222" name="Google Shape;1612;p301"/>
          <p:cNvPicPr preferRelativeResize="0">
            <a:picLocks/>
          </p:cNvPicPr>
          <p:nvPr/>
        </p:nvPicPr>
        <p:blipFill rotWithShape="1">
          <a:blip r:embed="rId2">
            <a:alphaModFix/>
          </a:blip>
          <a:srcRect l="6267" r="24763"/>
          <a:stretch>
            <a:fillRect/>
          </a:stretch>
        </p:blipFill>
        <p:spPr>
          <a:xfrm>
            <a:off x="0" y="1166968"/>
            <a:ext cx="4113765" cy="3976529"/>
          </a:xfrm>
          <a:prstGeom prst="rect">
            <a:avLst/>
          </a:prstGeom>
          <a:noFill/>
          <a:ln>
            <a:noFill/>
          </a:ln>
        </p:spPr>
      </p:pic>
      <p:pic>
        <p:nvPicPr>
          <p:cNvPr id="2097223" name="Google Shape;1613;p301"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grpSp>
        <p:nvGrpSpPr>
          <p:cNvPr id="237" name="Google Shape;1614;p301"/>
          <p:cNvGrpSpPr/>
          <p:nvPr/>
        </p:nvGrpSpPr>
        <p:grpSpPr>
          <a:xfrm>
            <a:off x="724005" y="301093"/>
            <a:ext cx="2665754" cy="542340"/>
            <a:chOff x="5567543" y="349969"/>
            <a:chExt cx="2665754" cy="542340"/>
          </a:xfrm>
        </p:grpSpPr>
        <p:sp>
          <p:nvSpPr>
            <p:cNvPr id="1048982"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3145764" name="Google Shape;1616;p301"/>
            <p:cNvCxnSpPr>
              <a:cxnSpLocks/>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048983"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048594"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048595"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097159" name="Google Shape;1621;p302"/>
          <p:cNvPicPr preferRelativeResize="0">
            <a:picLocks/>
          </p:cNvPicPr>
          <p:nvPr/>
        </p:nvPicPr>
        <p:blipFill rotWithShape="1">
          <a:blip r:embed="rId2">
            <a:alphaModFix/>
          </a:blip>
          <a:srcRect l="6267" r="24763"/>
          <a:stretch>
            <a:fillRect/>
          </a:stretch>
        </p:blipFill>
        <p:spPr>
          <a:xfrm>
            <a:off x="0" y="1166968"/>
            <a:ext cx="4113765" cy="3976529"/>
          </a:xfrm>
          <a:prstGeom prst="rect">
            <a:avLst/>
          </a:prstGeom>
          <a:noFill/>
          <a:ln>
            <a:noFill/>
          </a:ln>
        </p:spPr>
      </p:pic>
      <p:sp>
        <p:nvSpPr>
          <p:cNvPr id="1048596"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8597" name="Google Shape;1623;p302" descr="Shape  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1624;p302"/>
          <p:cNvGrpSpPr/>
          <p:nvPr/>
        </p:nvGrpSpPr>
        <p:grpSpPr>
          <a:xfrm>
            <a:off x="724005" y="301093"/>
            <a:ext cx="2665754" cy="542340"/>
            <a:chOff x="5567543" y="349969"/>
            <a:chExt cx="2665754" cy="542340"/>
          </a:xfrm>
        </p:grpSpPr>
        <p:sp>
          <p:nvSpPr>
            <p:cNvPr id="1048598"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3145730" name="Google Shape;1626;p302"/>
            <p:cNvCxnSpPr>
              <a:cxnSpLocks/>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048599"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1049491"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97290" name="Google Shape;64;p221" descr="Shape  Description automatically generated with low confidence"/>
          <p:cNvPicPr preferRelativeResize="0">
            <a:picLocks/>
          </p:cNvPicPr>
          <p:nvPr/>
        </p:nvPicPr>
        <p:blipFill rotWithShape="1">
          <a:blip r:embed="rId2">
            <a:alphaModFix/>
          </a:blip>
          <a:srcRect/>
          <a:stretch>
            <a:fillRect/>
          </a:stretch>
        </p:blipFill>
        <p:spPr>
          <a:xfrm>
            <a:off x="0" y="6"/>
            <a:ext cx="9143990" cy="5143494"/>
          </a:xfrm>
          <a:prstGeom prst="rect">
            <a:avLst/>
          </a:prstGeom>
          <a:noFill/>
          <a:ln>
            <a:noFill/>
          </a:ln>
        </p:spPr>
      </p:pic>
      <p:sp>
        <p:nvSpPr>
          <p:cNvPr id="1049492" name="Google Shape;65;p221"/>
          <p:cNvSpPr>
            <a:spLocks noGrp="1"/>
          </p:cNvSpPr>
          <p:nvPr>
            <p:ph type="pic" idx="2"/>
          </p:nvPr>
        </p:nvSpPr>
        <p:spPr>
          <a:xfrm>
            <a:off x="4983850" y="776920"/>
            <a:ext cx="4160150" cy="4050508"/>
          </a:xfrm>
          <a:prstGeom prst="rect">
            <a:avLst/>
          </a:prstGeom>
          <a:noFill/>
          <a:ln>
            <a:noFill/>
          </a:ln>
        </p:spPr>
      </p:sp>
      <p:sp>
        <p:nvSpPr>
          <p:cNvPr id="1049493"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494"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495"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049336"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049337"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097262" name="Google Shape;1631;p303"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cxnSp>
        <p:nvCxnSpPr>
          <p:cNvPr id="3145813" name="Google Shape;1632;p303"/>
          <p:cNvCxnSpPr>
            <a:cxnSpLocks/>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049338"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339" name="Google Shape;1634;p303"/>
          <p:cNvSpPr>
            <a:spLocks noGrp="1"/>
          </p:cNvSpPr>
          <p:nvPr>
            <p:ph type="pic" idx="2"/>
          </p:nvPr>
        </p:nvSpPr>
        <p:spPr>
          <a:xfrm>
            <a:off x="-1" y="1166963"/>
            <a:ext cx="4113765" cy="3976533"/>
          </a:xfrm>
          <a:prstGeom prst="rect">
            <a:avLst/>
          </a:prstGeom>
          <a:noFill/>
          <a:ln>
            <a:noFill/>
          </a:ln>
        </p:spPr>
      </p:sp>
      <p:sp>
        <p:nvSpPr>
          <p:cNvPr id="1049340"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049638"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049639"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9640"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9641" name="Google Shape;1640;p304" descr="Shape  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42"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643" name="Google Shape;1642;p304"/>
          <p:cNvSpPr>
            <a:spLocks noGrp="1"/>
          </p:cNvSpPr>
          <p:nvPr>
            <p:ph type="pic" idx="2"/>
          </p:nvPr>
        </p:nvSpPr>
        <p:spPr>
          <a:xfrm>
            <a:off x="-1" y="1166963"/>
            <a:ext cx="4113765" cy="3976533"/>
          </a:xfrm>
          <a:prstGeom prst="rect">
            <a:avLst/>
          </a:prstGeom>
          <a:noFill/>
          <a:ln>
            <a:noFill/>
          </a:ln>
        </p:spPr>
      </p:sp>
      <p:cxnSp>
        <p:nvCxnSpPr>
          <p:cNvPr id="3145854" name="Google Shape;1643;p304"/>
          <p:cNvCxnSpPr>
            <a:cxnSpLocks/>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049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04926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9267" name="Google Shape;1647;p305" descr="Shape  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26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69" name="Google Shape;1649;p305"/>
          <p:cNvSpPr>
            <a:spLocks noGrp="1"/>
          </p:cNvSpPr>
          <p:nvPr>
            <p:ph type="pic" idx="2"/>
          </p:nvPr>
        </p:nvSpPr>
        <p:spPr>
          <a:xfrm>
            <a:off x="-1" y="1166963"/>
            <a:ext cx="4113765" cy="3976533"/>
          </a:xfrm>
          <a:prstGeom prst="rect">
            <a:avLst/>
          </a:prstGeom>
          <a:noFill/>
          <a:ln>
            <a:noFill/>
          </a:ln>
        </p:spPr>
      </p:sp>
      <p:cxnSp>
        <p:nvCxnSpPr>
          <p:cNvPr id="3145810" name="Google Shape;1650;p305"/>
          <p:cNvCxnSpPr>
            <a:cxnSpLocks/>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049270"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048705"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8706" name="Google Shape;1654;p306" descr="Shape  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07"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708" name="Google Shape;1656;p306"/>
          <p:cNvSpPr>
            <a:spLocks noGrp="1"/>
          </p:cNvSpPr>
          <p:nvPr>
            <p:ph type="pic" idx="2"/>
          </p:nvPr>
        </p:nvSpPr>
        <p:spPr>
          <a:xfrm>
            <a:off x="-1" y="1166963"/>
            <a:ext cx="4113765" cy="3976533"/>
          </a:xfrm>
          <a:prstGeom prst="rect">
            <a:avLst/>
          </a:prstGeom>
          <a:noFill/>
          <a:ln>
            <a:noFill/>
          </a:ln>
        </p:spPr>
      </p:sp>
      <p:cxnSp>
        <p:nvCxnSpPr>
          <p:cNvPr id="3145740" name="Google Shape;1657;p306"/>
          <p:cNvCxnSpPr>
            <a:cxnSpLocks/>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048709"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2097265" name="Google Shape;1660;p307"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372"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049373"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374"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2097266" name="Google Shape;1664;p307"/>
          <p:cNvPicPr preferRelativeResize="0">
            <a:picLocks/>
          </p:cNvPicPr>
          <p:nvPr/>
        </p:nvPicPr>
        <p:blipFill rotWithShape="1">
          <a:blip r:embed="rId3">
            <a:alphaModFix/>
          </a:blip>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2097200" name="Google Shape;1666;p308"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884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04884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84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2097201" name="Google Shape;1670;p308"/>
          <p:cNvPicPr preferRelativeResize="0">
            <a:picLocks/>
          </p:cNvPicPr>
          <p:nvPr/>
        </p:nvPicPr>
        <p:blipFill rotWithShape="1">
          <a:blip r:embed="rId3">
            <a:alphaModFix/>
          </a:blip>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04948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097287" name="Google Shape;1673;p309"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483"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9484"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9485"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486"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2097214" name="Google Shape;1679;p310"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pic>
        <p:nvPicPr>
          <p:cNvPr id="2097215" name="Google Shape;1680;p310"/>
          <p:cNvPicPr preferRelativeResize="0">
            <a:picLocks/>
          </p:cNvPicPr>
          <p:nvPr/>
        </p:nvPicPr>
        <p:blipFill rotWithShape="1">
          <a:blip r:embed="rId3">
            <a:alphaModFix/>
          </a:blip>
          <a:srcRect l="16487" t="8800" r="16531" b="52399"/>
          <a:stretch>
            <a:fillRect/>
          </a:stretch>
        </p:blipFill>
        <p:spPr>
          <a:xfrm>
            <a:off x="1035361" y="596414"/>
            <a:ext cx="7073279" cy="4097293"/>
          </a:xfrm>
          <a:prstGeom prst="rect">
            <a:avLst/>
          </a:prstGeom>
          <a:noFill/>
          <a:ln>
            <a:noFill/>
          </a:ln>
        </p:spPr>
      </p:pic>
      <p:sp>
        <p:nvSpPr>
          <p:cNvPr id="1048925"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04951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97293" name="Google Shape;1684;p312" descr="Shape  Description automatically generated with low confidence"/>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pic>
        <p:nvPicPr>
          <p:cNvPr id="2097294" name="Google Shape;1685;p312" descr="A picture containing text, vector graphics, toy, doll  Description automatically generated"/>
          <p:cNvPicPr preferRelativeResize="0">
            <a:picLocks/>
          </p:cNvPicPr>
          <p:nvPr/>
        </p:nvPicPr>
        <p:blipFill rotWithShape="1">
          <a:blip r:embed="rId3">
            <a:alphaModFix/>
          </a:blip>
          <a:srcRect/>
          <a:stretch>
            <a:fillRect/>
          </a:stretch>
        </p:blipFill>
        <p:spPr>
          <a:xfrm>
            <a:off x="1145672" y="987084"/>
            <a:ext cx="2215127" cy="3457594"/>
          </a:xfrm>
          <a:prstGeom prst="rect">
            <a:avLst/>
          </a:prstGeom>
          <a:noFill/>
          <a:ln>
            <a:noFill/>
          </a:ln>
        </p:spPr>
      </p:pic>
      <p:sp>
        <p:nvSpPr>
          <p:cNvPr id="1049514"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049206"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97244" name="Google Shape;1689;p313" descr="Shape  Description automatically generated with low confidence"/>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grpSp>
        <p:nvGrpSpPr>
          <p:cNvPr id="323" name="Google Shape;1690;p313"/>
          <p:cNvGrpSpPr/>
          <p:nvPr/>
        </p:nvGrpSpPr>
        <p:grpSpPr>
          <a:xfrm>
            <a:off x="3907491" y="3547977"/>
            <a:ext cx="1329018" cy="71718"/>
            <a:chOff x="3907491" y="3547977"/>
            <a:chExt cx="1329018" cy="71718"/>
          </a:xfrm>
        </p:grpSpPr>
        <p:sp>
          <p:nvSpPr>
            <p:cNvPr id="1049207"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08"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09"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10"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11"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12"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13"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14"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15"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16"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049217"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 /><Relationship Id="rId117" Type="http://schemas.openxmlformats.org/officeDocument/2006/relationships/theme" Target="../theme/theme1.xml" /><Relationship Id="rId21" Type="http://schemas.openxmlformats.org/officeDocument/2006/relationships/slideLayout" Target="../slideLayouts/slideLayout21.xml" /><Relationship Id="rId42" Type="http://schemas.openxmlformats.org/officeDocument/2006/relationships/slideLayout" Target="../slideLayouts/slideLayout42.xml" /><Relationship Id="rId47" Type="http://schemas.openxmlformats.org/officeDocument/2006/relationships/slideLayout" Target="../slideLayouts/slideLayout47.xml" /><Relationship Id="rId63" Type="http://schemas.openxmlformats.org/officeDocument/2006/relationships/slideLayout" Target="../slideLayouts/slideLayout63.xml" /><Relationship Id="rId68" Type="http://schemas.openxmlformats.org/officeDocument/2006/relationships/slideLayout" Target="../slideLayouts/slideLayout68.xml" /><Relationship Id="rId84" Type="http://schemas.openxmlformats.org/officeDocument/2006/relationships/slideLayout" Target="../slideLayouts/slideLayout84.xml" /><Relationship Id="rId89" Type="http://schemas.openxmlformats.org/officeDocument/2006/relationships/slideLayout" Target="../slideLayouts/slideLayout89.xml" /><Relationship Id="rId112" Type="http://schemas.openxmlformats.org/officeDocument/2006/relationships/slideLayout" Target="../slideLayouts/slideLayout112.xml" /><Relationship Id="rId16" Type="http://schemas.openxmlformats.org/officeDocument/2006/relationships/slideLayout" Target="../slideLayouts/slideLayout16.xml" /><Relationship Id="rId107" Type="http://schemas.openxmlformats.org/officeDocument/2006/relationships/slideLayout" Target="../slideLayouts/slideLayout107.xml" /><Relationship Id="rId11" Type="http://schemas.openxmlformats.org/officeDocument/2006/relationships/slideLayout" Target="../slideLayouts/slideLayout11.xml" /><Relationship Id="rId24" Type="http://schemas.openxmlformats.org/officeDocument/2006/relationships/slideLayout" Target="../slideLayouts/slideLayout24.xml" /><Relationship Id="rId32" Type="http://schemas.openxmlformats.org/officeDocument/2006/relationships/slideLayout" Target="../slideLayouts/slideLayout32.xml" /><Relationship Id="rId37" Type="http://schemas.openxmlformats.org/officeDocument/2006/relationships/slideLayout" Target="../slideLayouts/slideLayout37.xml" /><Relationship Id="rId40" Type="http://schemas.openxmlformats.org/officeDocument/2006/relationships/slideLayout" Target="../slideLayouts/slideLayout40.xml" /><Relationship Id="rId45" Type="http://schemas.openxmlformats.org/officeDocument/2006/relationships/slideLayout" Target="../slideLayouts/slideLayout45.xml" /><Relationship Id="rId53" Type="http://schemas.openxmlformats.org/officeDocument/2006/relationships/slideLayout" Target="../slideLayouts/slideLayout53.xml" /><Relationship Id="rId58" Type="http://schemas.openxmlformats.org/officeDocument/2006/relationships/slideLayout" Target="../slideLayouts/slideLayout58.xml" /><Relationship Id="rId66" Type="http://schemas.openxmlformats.org/officeDocument/2006/relationships/slideLayout" Target="../slideLayouts/slideLayout66.xml" /><Relationship Id="rId74" Type="http://schemas.openxmlformats.org/officeDocument/2006/relationships/slideLayout" Target="../slideLayouts/slideLayout74.xml" /><Relationship Id="rId79" Type="http://schemas.openxmlformats.org/officeDocument/2006/relationships/slideLayout" Target="../slideLayouts/slideLayout79.xml" /><Relationship Id="rId87" Type="http://schemas.openxmlformats.org/officeDocument/2006/relationships/slideLayout" Target="../slideLayouts/slideLayout87.xml" /><Relationship Id="rId102" Type="http://schemas.openxmlformats.org/officeDocument/2006/relationships/slideLayout" Target="../slideLayouts/slideLayout102.xml" /><Relationship Id="rId110" Type="http://schemas.openxmlformats.org/officeDocument/2006/relationships/slideLayout" Target="../slideLayouts/slideLayout110.xml" /><Relationship Id="rId115" Type="http://schemas.openxmlformats.org/officeDocument/2006/relationships/slideLayout" Target="../slideLayouts/slideLayout115.xml" /><Relationship Id="rId5" Type="http://schemas.openxmlformats.org/officeDocument/2006/relationships/slideLayout" Target="../slideLayouts/slideLayout5.xml" /><Relationship Id="rId61" Type="http://schemas.openxmlformats.org/officeDocument/2006/relationships/slideLayout" Target="../slideLayouts/slideLayout61.xml" /><Relationship Id="rId82" Type="http://schemas.openxmlformats.org/officeDocument/2006/relationships/slideLayout" Target="../slideLayouts/slideLayout82.xml" /><Relationship Id="rId90" Type="http://schemas.openxmlformats.org/officeDocument/2006/relationships/slideLayout" Target="../slideLayouts/slideLayout90.xml" /><Relationship Id="rId95" Type="http://schemas.openxmlformats.org/officeDocument/2006/relationships/slideLayout" Target="../slideLayouts/slideLayout95.xml" /><Relationship Id="rId19" Type="http://schemas.openxmlformats.org/officeDocument/2006/relationships/slideLayout" Target="../slideLayouts/slideLayout19.xml" /><Relationship Id="rId14" Type="http://schemas.openxmlformats.org/officeDocument/2006/relationships/slideLayout" Target="../slideLayouts/slideLayout14.xml" /><Relationship Id="rId22" Type="http://schemas.openxmlformats.org/officeDocument/2006/relationships/slideLayout" Target="../slideLayouts/slideLayout22.xml" /><Relationship Id="rId27" Type="http://schemas.openxmlformats.org/officeDocument/2006/relationships/slideLayout" Target="../slideLayouts/slideLayout27.xml" /><Relationship Id="rId30" Type="http://schemas.openxmlformats.org/officeDocument/2006/relationships/slideLayout" Target="../slideLayouts/slideLayout30.xml" /><Relationship Id="rId35" Type="http://schemas.openxmlformats.org/officeDocument/2006/relationships/slideLayout" Target="../slideLayouts/slideLayout35.xml" /><Relationship Id="rId43" Type="http://schemas.openxmlformats.org/officeDocument/2006/relationships/slideLayout" Target="../slideLayouts/slideLayout43.xml" /><Relationship Id="rId48" Type="http://schemas.openxmlformats.org/officeDocument/2006/relationships/slideLayout" Target="../slideLayouts/slideLayout48.xml" /><Relationship Id="rId56" Type="http://schemas.openxmlformats.org/officeDocument/2006/relationships/slideLayout" Target="../slideLayouts/slideLayout56.xml" /><Relationship Id="rId64" Type="http://schemas.openxmlformats.org/officeDocument/2006/relationships/slideLayout" Target="../slideLayouts/slideLayout64.xml" /><Relationship Id="rId69" Type="http://schemas.openxmlformats.org/officeDocument/2006/relationships/slideLayout" Target="../slideLayouts/slideLayout69.xml" /><Relationship Id="rId77" Type="http://schemas.openxmlformats.org/officeDocument/2006/relationships/slideLayout" Target="../slideLayouts/slideLayout77.xml" /><Relationship Id="rId100" Type="http://schemas.openxmlformats.org/officeDocument/2006/relationships/slideLayout" Target="../slideLayouts/slideLayout100.xml" /><Relationship Id="rId105" Type="http://schemas.openxmlformats.org/officeDocument/2006/relationships/slideLayout" Target="../slideLayouts/slideLayout105.xml" /><Relationship Id="rId113" Type="http://schemas.openxmlformats.org/officeDocument/2006/relationships/slideLayout" Target="../slideLayouts/slideLayout113.xml" /><Relationship Id="rId8" Type="http://schemas.openxmlformats.org/officeDocument/2006/relationships/slideLayout" Target="../slideLayouts/slideLayout8.xml" /><Relationship Id="rId51" Type="http://schemas.openxmlformats.org/officeDocument/2006/relationships/slideLayout" Target="../slideLayouts/slideLayout51.xml" /><Relationship Id="rId72" Type="http://schemas.openxmlformats.org/officeDocument/2006/relationships/slideLayout" Target="../slideLayouts/slideLayout72.xml" /><Relationship Id="rId80" Type="http://schemas.openxmlformats.org/officeDocument/2006/relationships/slideLayout" Target="../slideLayouts/slideLayout80.xml" /><Relationship Id="rId85" Type="http://schemas.openxmlformats.org/officeDocument/2006/relationships/slideLayout" Target="../slideLayouts/slideLayout85.xml" /><Relationship Id="rId93" Type="http://schemas.openxmlformats.org/officeDocument/2006/relationships/slideLayout" Target="../slideLayouts/slideLayout93.xml" /><Relationship Id="rId98" Type="http://schemas.openxmlformats.org/officeDocument/2006/relationships/slideLayout" Target="../slideLayouts/slideLayout98.xml" /><Relationship Id="rId3" Type="http://schemas.openxmlformats.org/officeDocument/2006/relationships/slideLayout" Target="../slideLayouts/slideLayout3.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5" Type="http://schemas.openxmlformats.org/officeDocument/2006/relationships/slideLayout" Target="../slideLayouts/slideLayout25.xml" /><Relationship Id="rId33" Type="http://schemas.openxmlformats.org/officeDocument/2006/relationships/slideLayout" Target="../slideLayouts/slideLayout33.xml" /><Relationship Id="rId38" Type="http://schemas.openxmlformats.org/officeDocument/2006/relationships/slideLayout" Target="../slideLayouts/slideLayout38.xml" /><Relationship Id="rId46" Type="http://schemas.openxmlformats.org/officeDocument/2006/relationships/slideLayout" Target="../slideLayouts/slideLayout46.xml" /><Relationship Id="rId59" Type="http://schemas.openxmlformats.org/officeDocument/2006/relationships/slideLayout" Target="../slideLayouts/slideLayout59.xml" /><Relationship Id="rId67" Type="http://schemas.openxmlformats.org/officeDocument/2006/relationships/slideLayout" Target="../slideLayouts/slideLayout67.xml" /><Relationship Id="rId103" Type="http://schemas.openxmlformats.org/officeDocument/2006/relationships/slideLayout" Target="../slideLayouts/slideLayout103.xml" /><Relationship Id="rId108" Type="http://schemas.openxmlformats.org/officeDocument/2006/relationships/slideLayout" Target="../slideLayouts/slideLayout108.xml" /><Relationship Id="rId116" Type="http://schemas.openxmlformats.org/officeDocument/2006/relationships/slideLayout" Target="../slideLayouts/slideLayout116.xml" /><Relationship Id="rId20" Type="http://schemas.openxmlformats.org/officeDocument/2006/relationships/slideLayout" Target="../slideLayouts/slideLayout20.xml" /><Relationship Id="rId41" Type="http://schemas.openxmlformats.org/officeDocument/2006/relationships/slideLayout" Target="../slideLayouts/slideLayout41.xml" /><Relationship Id="rId54" Type="http://schemas.openxmlformats.org/officeDocument/2006/relationships/slideLayout" Target="../slideLayouts/slideLayout54.xml" /><Relationship Id="rId62" Type="http://schemas.openxmlformats.org/officeDocument/2006/relationships/slideLayout" Target="../slideLayouts/slideLayout62.xml" /><Relationship Id="rId70" Type="http://schemas.openxmlformats.org/officeDocument/2006/relationships/slideLayout" Target="../slideLayouts/slideLayout70.xml" /><Relationship Id="rId75" Type="http://schemas.openxmlformats.org/officeDocument/2006/relationships/slideLayout" Target="../slideLayouts/slideLayout75.xml" /><Relationship Id="rId83" Type="http://schemas.openxmlformats.org/officeDocument/2006/relationships/slideLayout" Target="../slideLayouts/slideLayout83.xml" /><Relationship Id="rId88" Type="http://schemas.openxmlformats.org/officeDocument/2006/relationships/slideLayout" Target="../slideLayouts/slideLayout88.xml" /><Relationship Id="rId91" Type="http://schemas.openxmlformats.org/officeDocument/2006/relationships/slideLayout" Target="../slideLayouts/slideLayout91.xml" /><Relationship Id="rId96" Type="http://schemas.openxmlformats.org/officeDocument/2006/relationships/slideLayout" Target="../slideLayouts/slideLayout96.xml" /><Relationship Id="rId111" Type="http://schemas.openxmlformats.org/officeDocument/2006/relationships/slideLayout" Target="../slideLayouts/slideLayout111.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5" Type="http://schemas.openxmlformats.org/officeDocument/2006/relationships/slideLayout" Target="../slideLayouts/slideLayout15.xml" /><Relationship Id="rId23" Type="http://schemas.openxmlformats.org/officeDocument/2006/relationships/slideLayout" Target="../slideLayouts/slideLayout23.xml" /><Relationship Id="rId28" Type="http://schemas.openxmlformats.org/officeDocument/2006/relationships/slideLayout" Target="../slideLayouts/slideLayout28.xml" /><Relationship Id="rId36" Type="http://schemas.openxmlformats.org/officeDocument/2006/relationships/slideLayout" Target="../slideLayouts/slideLayout36.xml" /><Relationship Id="rId49" Type="http://schemas.openxmlformats.org/officeDocument/2006/relationships/slideLayout" Target="../slideLayouts/slideLayout49.xml" /><Relationship Id="rId57" Type="http://schemas.openxmlformats.org/officeDocument/2006/relationships/slideLayout" Target="../slideLayouts/slideLayout57.xml" /><Relationship Id="rId106" Type="http://schemas.openxmlformats.org/officeDocument/2006/relationships/slideLayout" Target="../slideLayouts/slideLayout106.xml" /><Relationship Id="rId114" Type="http://schemas.openxmlformats.org/officeDocument/2006/relationships/slideLayout" Target="../slideLayouts/slideLayout114.xml" /><Relationship Id="rId10" Type="http://schemas.openxmlformats.org/officeDocument/2006/relationships/slideLayout" Target="../slideLayouts/slideLayout10.xml" /><Relationship Id="rId31" Type="http://schemas.openxmlformats.org/officeDocument/2006/relationships/slideLayout" Target="../slideLayouts/slideLayout31.xml" /><Relationship Id="rId44" Type="http://schemas.openxmlformats.org/officeDocument/2006/relationships/slideLayout" Target="../slideLayouts/slideLayout44.xml" /><Relationship Id="rId52" Type="http://schemas.openxmlformats.org/officeDocument/2006/relationships/slideLayout" Target="../slideLayouts/slideLayout52.xml" /><Relationship Id="rId60" Type="http://schemas.openxmlformats.org/officeDocument/2006/relationships/slideLayout" Target="../slideLayouts/slideLayout60.xml" /><Relationship Id="rId65" Type="http://schemas.openxmlformats.org/officeDocument/2006/relationships/slideLayout" Target="../slideLayouts/slideLayout65.xml" /><Relationship Id="rId73" Type="http://schemas.openxmlformats.org/officeDocument/2006/relationships/slideLayout" Target="../slideLayouts/slideLayout73.xml" /><Relationship Id="rId78" Type="http://schemas.openxmlformats.org/officeDocument/2006/relationships/slideLayout" Target="../slideLayouts/slideLayout78.xml" /><Relationship Id="rId81" Type="http://schemas.openxmlformats.org/officeDocument/2006/relationships/slideLayout" Target="../slideLayouts/slideLayout81.xml" /><Relationship Id="rId86" Type="http://schemas.openxmlformats.org/officeDocument/2006/relationships/slideLayout" Target="../slideLayouts/slideLayout86.xml" /><Relationship Id="rId94" Type="http://schemas.openxmlformats.org/officeDocument/2006/relationships/slideLayout" Target="../slideLayouts/slideLayout94.xml" /><Relationship Id="rId99" Type="http://schemas.openxmlformats.org/officeDocument/2006/relationships/slideLayout" Target="../slideLayouts/slideLayout99.xml" /><Relationship Id="rId101" Type="http://schemas.openxmlformats.org/officeDocument/2006/relationships/slideLayout" Target="../slideLayouts/slideLayout101.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3" Type="http://schemas.openxmlformats.org/officeDocument/2006/relationships/slideLayout" Target="../slideLayouts/slideLayout13.xml" /><Relationship Id="rId18" Type="http://schemas.openxmlformats.org/officeDocument/2006/relationships/slideLayout" Target="../slideLayouts/slideLayout18.xml" /><Relationship Id="rId39" Type="http://schemas.openxmlformats.org/officeDocument/2006/relationships/slideLayout" Target="../slideLayouts/slideLayout39.xml" /><Relationship Id="rId109" Type="http://schemas.openxmlformats.org/officeDocument/2006/relationships/slideLayout" Target="../slideLayouts/slideLayout109.xml" /><Relationship Id="rId34" Type="http://schemas.openxmlformats.org/officeDocument/2006/relationships/slideLayout" Target="../slideLayouts/slideLayout34.xml" /><Relationship Id="rId50" Type="http://schemas.openxmlformats.org/officeDocument/2006/relationships/slideLayout" Target="../slideLayouts/slideLayout50.xml" /><Relationship Id="rId55" Type="http://schemas.openxmlformats.org/officeDocument/2006/relationships/slideLayout" Target="../slideLayouts/slideLayout55.xml" /><Relationship Id="rId76" Type="http://schemas.openxmlformats.org/officeDocument/2006/relationships/slideLayout" Target="../slideLayouts/slideLayout76.xml" /><Relationship Id="rId97" Type="http://schemas.openxmlformats.org/officeDocument/2006/relationships/slideLayout" Target="../slideLayouts/slideLayout97.xml" /><Relationship Id="rId104" Type="http://schemas.openxmlformats.org/officeDocument/2006/relationships/slideLayout" Target="../slideLayouts/slideLayout104.xml" /><Relationship Id="rId7" Type="http://schemas.openxmlformats.org/officeDocument/2006/relationships/slideLayout" Target="../slideLayouts/slideLayout7.xml" /><Relationship Id="rId71" Type="http://schemas.openxmlformats.org/officeDocument/2006/relationships/slideLayout" Target="../slideLayouts/slideLayout71.xml" /><Relationship Id="rId92" Type="http://schemas.openxmlformats.org/officeDocument/2006/relationships/slideLayout" Target="../slideLayouts/slideLayout92.xml" /><Relationship Id="rId2" Type="http://schemas.openxmlformats.org/officeDocument/2006/relationships/slideLayout" Target="../slideLayouts/slideLayout2.xml" /><Relationship Id="rId29" Type="http://schemas.openxmlformats.org/officeDocument/2006/relationships/slideLayout" Target="../slideLayouts/slideLayout2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42.png" /><Relationship Id="rId2" Type="http://schemas.openxmlformats.org/officeDocument/2006/relationships/notesSlide" Target="../notesSlides/notesSlide5.xml" /><Relationship Id="rId1" Type="http://schemas.openxmlformats.org/officeDocument/2006/relationships/slideLayout" Target="../slideLayouts/slideLayout6.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3" Type="http://schemas.openxmlformats.org/officeDocument/2006/relationships/image" Target="../media/image38.jpeg" /><Relationship Id="rId2" Type="http://schemas.openxmlformats.org/officeDocument/2006/relationships/image" Target="../media/image37.jpeg" /><Relationship Id="rId1" Type="http://schemas.openxmlformats.org/officeDocument/2006/relationships/slideLayout" Target="../slideLayouts/slideLayout89.xml" /></Relationships>
</file>

<file path=ppt/slides/_rels/slide4.xml.rels><?xml version="1.0" encoding="UTF-8" standalone="yes"?>
<Relationships xmlns="http://schemas.openxmlformats.org/package/2006/relationships"><Relationship Id="rId2" Type="http://schemas.openxmlformats.org/officeDocument/2006/relationships/image" Target="../media/image39.png" /><Relationship Id="rId1" Type="http://schemas.openxmlformats.org/officeDocument/2006/relationships/slideLayout" Target="../slideLayouts/slideLayout89.xml" /></Relationships>
</file>

<file path=ppt/slides/_rels/slide5.xml.rels><?xml version="1.0" encoding="UTF-8" standalone="yes"?>
<Relationships xmlns="http://schemas.openxmlformats.org/package/2006/relationships"><Relationship Id="rId2" Type="http://schemas.openxmlformats.org/officeDocument/2006/relationships/image" Target="../media/image40.png" /><Relationship Id="rId1" Type="http://schemas.openxmlformats.org/officeDocument/2006/relationships/slideLayout" Target="../slideLayouts/slideLayout89.xml" /></Relationships>
</file>

<file path=ppt/slides/_rels/slide6.xml.rels><?xml version="1.0" encoding="UTF-8" standalone="yes"?>
<Relationships xmlns="http://schemas.openxmlformats.org/package/2006/relationships"><Relationship Id="rId2" Type="http://schemas.openxmlformats.org/officeDocument/2006/relationships/image" Target="../media/image41.png" /><Relationship Id="rId1" Type="http://schemas.openxmlformats.org/officeDocument/2006/relationships/slideLayout" Target="../slideLayouts/slideLayout89.xml"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3.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5.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048602" name="Google Shape;1832;p209"/>
          <p:cNvSpPr txBox="1">
            <a:spLocks noGrp="1"/>
          </p:cNvSpPr>
          <p:nvPr>
            <p:ph type="body" idx="1"/>
          </p:nvPr>
        </p:nvSpPr>
        <p:spPr>
          <a:xfrm>
            <a:off x="261255" y="2640951"/>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Front End Development</a:t>
            </a:r>
            <a:endParaRPr dirty="0"/>
          </a:p>
        </p:txBody>
      </p:sp>
      <p:sp>
        <p:nvSpPr>
          <p:cNvPr id="104860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Task - 2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2097157" name="Google Shape;1885;p213"/>
          <p:cNvPicPr preferRelativeResize="0">
            <a:picLocks/>
          </p:cNvPicPr>
          <p:nvPr/>
        </p:nvPicPr>
        <p:blipFill rotWithShape="1">
          <a:blip r:embed="rId3">
            <a:alphaModFix/>
          </a:blip>
          <a:srcRect/>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048610" name="Google Shape;1839;p210"/>
          <p:cNvSpPr txBox="1">
            <a:spLocks noGrp="1"/>
          </p:cNvSpPr>
          <p:nvPr>
            <p:ph type="title"/>
          </p:nvPr>
        </p:nvSpPr>
        <p:spPr>
          <a:xfrm>
            <a:off x="61701" y="748375"/>
            <a:ext cx="12710283" cy="421802"/>
          </a:xfrm>
          <a:prstGeom prst="rect">
            <a:avLst/>
          </a:prstGeom>
          <a:noFill/>
          <a:ln>
            <a:noFill/>
          </a:ln>
        </p:spPr>
        <p:txBody>
          <a:bodyPr spcFirstLastPara="1" wrap="square" lIns="90000" tIns="45700" rIns="91425" bIns="45700" anchor="ctr" anchorCtr="0">
            <a:noAutofit/>
          </a:bodyPr>
          <a:lstStyle/>
          <a:p>
            <a:pPr lvl="0" algn="l" rtl="0">
              <a:lnSpc>
                <a:spcPct val="100000"/>
              </a:lnSpc>
              <a:spcBef>
                <a:spcPts val="0"/>
              </a:spcBef>
              <a:spcAft>
                <a:spcPts val="0"/>
              </a:spcAft>
              <a:buClr>
                <a:schemeClr val="lt1"/>
              </a:buClr>
              <a:buSzPts val="1700"/>
            </a:pPr>
            <a:r>
              <a:rPr lang="en-US" sz="1829" dirty="0">
                <a:solidFill>
                  <a:schemeClr val="lt2"/>
                </a:solidFill>
                <a:latin typeface="EB Garamond"/>
                <a:ea typeface="EB Garamond"/>
                <a:cs typeface="EB Garamond"/>
                <a:sym typeface="EB Garamond"/>
              </a:rPr>
              <a:t> CALCULATOR AND TEXT EDITOR </a:t>
            </a:r>
            <a:endParaRPr sz="1829" dirty="0">
              <a:solidFill>
                <a:schemeClr val="lt2"/>
              </a:solidFill>
              <a:latin typeface="EB Garamond"/>
              <a:ea typeface="EB Garamond"/>
              <a:cs typeface="EB Garamond"/>
              <a:sym typeface="EB Garamond"/>
            </a:endParaRPr>
          </a:p>
        </p:txBody>
      </p:sp>
      <p:sp>
        <p:nvSpPr>
          <p:cNvPr id="1048611" name="Google Shape;1840;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chemeClr val="lt1"/>
              </a:buClr>
              <a:buSzPts val="1400"/>
              <a:buFont typeface="EB Garamond Medium"/>
              <a:buChar char="▪"/>
            </a:pPr>
            <a:r>
              <a:rPr lang="en-US" dirty="0">
                <a:latin typeface="EB Garamond Medium"/>
                <a:ea typeface="EB Garamond Medium"/>
                <a:cs typeface="EB Garamond Medium"/>
                <a:sym typeface="EB Garamond Medium"/>
              </a:rPr>
              <a:t>In this project, we are going to discuss how to develop a Real-Time Calculator and how to make a simple text editor using  HTML,CSS and JavaScript.</a:t>
            </a:r>
          </a:p>
          <a:p>
            <a:pPr marL="285750" lvl="0" indent="-285750" algn="l" rtl="0">
              <a:lnSpc>
                <a:spcPct val="100000"/>
              </a:lnSpc>
              <a:spcBef>
                <a:spcPts val="0"/>
              </a:spcBef>
              <a:spcAft>
                <a:spcPts val="0"/>
              </a:spcAft>
              <a:buClr>
                <a:schemeClr val="lt1"/>
              </a:buClr>
              <a:buSzPts val="1400"/>
              <a:buFont typeface="EB Garamond Medium"/>
              <a:buChar char="▪"/>
            </a:pPr>
            <a:endParaRPr lang="en-US" dirty="0">
              <a:latin typeface="EB Garamond Medium"/>
              <a:ea typeface="EB Garamond Medium"/>
              <a:cs typeface="EB Garamond Medium"/>
              <a:sym typeface="EB Garamond Medium"/>
            </a:endParaRPr>
          </a:p>
          <a:p>
            <a:pPr marL="0" lvl="0" indent="0" algn="l" rtl="0">
              <a:lnSpc>
                <a:spcPct val="100000"/>
              </a:lnSpc>
              <a:spcBef>
                <a:spcPts val="0"/>
              </a:spcBef>
              <a:spcAft>
                <a:spcPts val="0"/>
              </a:spcAft>
              <a:buClr>
                <a:schemeClr val="lt1"/>
              </a:buClr>
              <a:buSzPts val="1400"/>
              <a:buNone/>
            </a:pPr>
            <a:endParaRPr dirty="0">
              <a:latin typeface="EB Garamond Medium"/>
              <a:ea typeface="EB Garamond Medium"/>
              <a:cs typeface="EB Garamond Medium"/>
              <a:sym typeface="EB Garamond Medium"/>
            </a:endParaRPr>
          </a:p>
        </p:txBody>
      </p:sp>
      <p:graphicFrame>
        <p:nvGraphicFramePr>
          <p:cNvPr id="4194304" name="Google Shape;1842;p210"/>
          <p:cNvGraphicFramePr>
            <a:graphicFrameLocks/>
          </p:cNvGraphicFramePr>
          <p:nvPr>
            <p:extLst>
              <p:ext uri="{D42A27DB-BD31-4B8C-83A1-F6EECF244321}">
                <p14:modId xmlns:p14="http://schemas.microsoft.com/office/powerpoint/2010/main" val="2226186941"/>
              </p:ext>
            </p:extLst>
          </p:nvPr>
        </p:nvGraphicFramePr>
        <p:xfrm>
          <a:off x="279837" y="2229409"/>
          <a:ext cx="4107185" cy="2377260"/>
        </p:xfrm>
        <a:graphic>
          <a:graphicData uri="http://schemas.openxmlformats.org/drawingml/2006/table">
            <a:tbl>
              <a:tblPr>
                <a:noFill/>
                <a:tableStyleId>{B75DB1FD-6078-41F0-A226-9138D3124F42}</a:tableStyleId>
              </a:tblPr>
              <a:tblGrid>
                <a:gridCol w="1660224">
                  <a:extLst>
                    <a:ext uri="{9D8B030D-6E8A-4147-A177-3AD203B41FA5}">
                      <a16:colId xmlns:a16="http://schemas.microsoft.com/office/drawing/2014/main" val="20000"/>
                    </a:ext>
                  </a:extLst>
                </a:gridCol>
                <a:gridCol w="1662503">
                  <a:extLst>
                    <a:ext uri="{9D8B030D-6E8A-4147-A177-3AD203B41FA5}">
                      <a16:colId xmlns:a16="http://schemas.microsoft.com/office/drawing/2014/main" val="20001"/>
                    </a:ext>
                  </a:extLst>
                </a:gridCol>
                <a:gridCol w="784458">
                  <a:extLst>
                    <a:ext uri="{9D8B030D-6E8A-4147-A177-3AD203B41FA5}">
                      <a16:colId xmlns:a16="http://schemas.microsoft.com/office/drawing/2014/main" val="20002"/>
                    </a:ext>
                  </a:extLst>
                </a:gridCol>
              </a:tblGrid>
              <a:tr h="336789">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Name </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Batch </a:t>
                      </a:r>
                      <a:endParaRPr sz="1400" b="1" u="none" strike="noStrike" cap="none" dirty="0">
                        <a:solidFill>
                          <a:schemeClr val="lt2"/>
                        </a:solidFill>
                      </a:endParaRPr>
                    </a:p>
                  </a:txBody>
                  <a:tcPr marL="91425" marR="91425" marT="91425" marB="91425"/>
                </a:tc>
                <a:extLst>
                  <a:ext uri="{0D108BD9-81ED-4DB2-BD59-A6C34878D82A}">
                    <a16:rowId xmlns:a16="http://schemas.microsoft.com/office/drawing/2014/main" val="10000"/>
                  </a:ext>
                </a:extLst>
              </a:tr>
              <a:tr h="336789">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rgbClr val="FFC000"/>
                          </a:solidFill>
                        </a:rPr>
                        <a:t>2115a755</a:t>
                      </a:r>
                      <a:endParaRPr sz="1400" u="none" strike="noStrike" cap="none" dirty="0">
                        <a:solidFill>
                          <a:srgbClr val="FFC000"/>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rgbClr val="FFC000"/>
                          </a:solidFill>
                        </a:rPr>
                        <a:t>A.R.ASWATHA</a:t>
                      </a:r>
                      <a:endParaRPr sz="1400" u="none" strike="noStrike" cap="none" dirty="0">
                        <a:solidFill>
                          <a:srgbClr val="FFC000"/>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rgbClr val="FFC000"/>
                          </a:solidFill>
                        </a:rPr>
                        <a:t>A7</a:t>
                      </a:r>
                      <a:endParaRPr sz="1400" u="none" strike="noStrike" cap="none" dirty="0">
                        <a:solidFill>
                          <a:srgbClr val="FFC000"/>
                        </a:solidFill>
                      </a:endParaRPr>
                    </a:p>
                  </a:txBody>
                  <a:tcPr marL="91425" marR="91425" marT="91425" marB="91425"/>
                </a:tc>
                <a:extLst>
                  <a:ext uri="{0D108BD9-81ED-4DB2-BD59-A6C34878D82A}">
                    <a16:rowId xmlns:a16="http://schemas.microsoft.com/office/drawing/2014/main" val="10001"/>
                  </a:ext>
                </a:extLst>
              </a:tr>
              <a:tr h="336789">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pPr>
                      <a:r>
                        <a:rPr lang="en-IN" sz="1400" u="none" strike="noStrike" cap="none">
                          <a:solidFill>
                            <a:srgbClr val="FFC000"/>
                          </a:solidFill>
                        </a:rPr>
                        <a:t>2115a7</a:t>
                      </a:r>
                      <a:r>
                        <a:rPr lang="en-US" sz="1400" u="none" strike="noStrike" cap="none">
                          <a:solidFill>
                            <a:srgbClr val="FFC000"/>
                          </a:solidFill>
                        </a:rPr>
                        <a:t>26</a:t>
                      </a:r>
                      <a:endParaRPr lang="en-IN" sz="1400" u="none" strike="noStrike" cap="none" dirty="0">
                        <a:solidFill>
                          <a:srgbClr val="FFC000"/>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solidFill>
                            <a:srgbClr val="FFC000"/>
                          </a:solidFill>
                        </a:rPr>
                        <a:t>G.S.KOSHIGA</a:t>
                      </a:r>
                      <a:endParaRPr sz="1400" u="none" strike="noStrike" cap="none" dirty="0">
                        <a:solidFill>
                          <a:srgbClr val="FFC000"/>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pPr>
                      <a:r>
                        <a:rPr lang="en-IN" sz="1400" u="none" strike="noStrike" cap="none" dirty="0">
                          <a:solidFill>
                            <a:srgbClr val="FFC000"/>
                          </a:solidFill>
                        </a:rPr>
                        <a:t>A7</a:t>
                      </a:r>
                    </a:p>
                  </a:txBody>
                  <a:tcPr marL="91425" marR="91425" marT="91425" marB="91425"/>
                </a:tc>
                <a:extLst>
                  <a:ext uri="{0D108BD9-81ED-4DB2-BD59-A6C34878D82A}">
                    <a16:rowId xmlns:a16="http://schemas.microsoft.com/office/drawing/2014/main" val="10002"/>
                  </a:ext>
                </a:extLst>
              </a:tr>
              <a:tr h="336789">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pPr>
                      <a:r>
                        <a:rPr lang="en-IN" sz="1400" u="none" strike="noStrike" cap="none">
                          <a:solidFill>
                            <a:srgbClr val="FFC000"/>
                          </a:solidFill>
                        </a:rPr>
                        <a:t>2115a7</a:t>
                      </a:r>
                      <a:r>
                        <a:rPr lang="en-US" sz="1400" u="none" strike="noStrike" cap="none">
                          <a:solidFill>
                            <a:srgbClr val="FFC000"/>
                          </a:solidFill>
                        </a:rPr>
                        <a:t>28</a:t>
                      </a:r>
                      <a:endParaRPr lang="en-IN" sz="1400" u="none" strike="noStrike" cap="none" dirty="0">
                        <a:solidFill>
                          <a:srgbClr val="FFC000"/>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rgbClr val="FFC000"/>
                          </a:solidFill>
                        </a:rPr>
                        <a:t>C.KRITHIKA</a:t>
                      </a:r>
                      <a:endParaRPr sz="1400" u="none" strike="noStrike" cap="none" dirty="0">
                        <a:solidFill>
                          <a:srgbClr val="FFC000"/>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pPr>
                      <a:r>
                        <a:rPr lang="en-IN" sz="1400" u="none" strike="noStrike" cap="none" dirty="0">
                          <a:solidFill>
                            <a:srgbClr val="FFC000"/>
                          </a:solidFill>
                        </a:rPr>
                        <a:t>A7</a:t>
                      </a:r>
                    </a:p>
                  </a:txBody>
                  <a:tcPr marL="91425" marR="91425" marT="91425" marB="91425"/>
                </a:tc>
                <a:extLst>
                  <a:ext uri="{0D108BD9-81ED-4DB2-BD59-A6C34878D82A}">
                    <a16:rowId xmlns:a16="http://schemas.microsoft.com/office/drawing/2014/main" val="10003"/>
                  </a:ext>
                </a:extLst>
              </a:tr>
              <a:tr h="336789">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pPr>
                      <a:r>
                        <a:rPr lang="en-US" sz="1400" u="none" strike="noStrike" cap="none">
                          <a:solidFill>
                            <a:srgbClr val="FFC000"/>
                          </a:solidFill>
                        </a:rPr>
                        <a:t>2115a730</a:t>
                      </a:r>
                      <a:endParaRPr lang="en-IN" sz="1400" u="none" strike="noStrike" cap="none" dirty="0">
                        <a:solidFill>
                          <a:srgbClr val="FFC000"/>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rgbClr val="FFC000"/>
                          </a:solidFill>
                        </a:rPr>
                        <a:t>R.NARMADHA</a:t>
                      </a:r>
                      <a:endParaRPr sz="1400" u="none" strike="noStrike" cap="none" dirty="0">
                        <a:solidFill>
                          <a:srgbClr val="FFC000"/>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rgbClr val="FFC000"/>
                          </a:solidFill>
                        </a:rPr>
                        <a:t>A7</a:t>
                      </a:r>
                      <a:endParaRPr sz="1400" u="none" strike="noStrike" cap="none" dirty="0">
                        <a:solidFill>
                          <a:srgbClr val="FFC000"/>
                        </a:solidFill>
                      </a:endParaRPr>
                    </a:p>
                  </a:txBody>
                  <a:tcPr marL="91425" marR="91425" marT="91425" marB="91425"/>
                </a:tc>
                <a:extLst>
                  <a:ext uri="{0D108BD9-81ED-4DB2-BD59-A6C34878D82A}">
                    <a16:rowId xmlns:a16="http://schemas.microsoft.com/office/drawing/2014/main" val="10004"/>
                  </a:ext>
                </a:extLst>
              </a:tr>
              <a:tr h="336789">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8">
            <a:extLst>
              <a:ext uri="{FF2B5EF4-FFF2-40B4-BE49-F238E27FC236}">
                <a16:creationId xmlns:a16="http://schemas.microsoft.com/office/drawing/2014/main" id="{03A659AE-4A58-BAB6-4655-BEB6B43E96DE}"/>
              </a:ext>
            </a:extLst>
          </p:cNvPr>
          <p:cNvSpPr>
            <a:spLocks noGrp="1"/>
          </p:cNvSpPr>
          <p:nvPr>
            <p:ph type="body" idx="1"/>
          </p:nvPr>
        </p:nvSpPr>
        <p:spPr>
          <a:xfrm>
            <a:off x="54689" y="294134"/>
            <a:ext cx="4318646" cy="3392711"/>
          </a:xfrm>
        </p:spPr>
        <p:txBody>
          <a:bodyPr/>
          <a:lstStyle/>
          <a:p>
            <a:endParaRPr lang="en-IN" dirty="0"/>
          </a:p>
        </p:txBody>
      </p:sp>
      <p:pic>
        <p:nvPicPr>
          <p:cNvPr id="3" name="Picture 3">
            <a:extLst>
              <a:ext uri="{FF2B5EF4-FFF2-40B4-BE49-F238E27FC236}">
                <a16:creationId xmlns:a16="http://schemas.microsoft.com/office/drawing/2014/main" id="{FF67B06C-697E-8C8A-61E4-F3C50692D533}"/>
              </a:ext>
            </a:extLst>
          </p:cNvPr>
          <p:cNvPicPr>
            <a:picLocks noChangeAspect="1"/>
          </p:cNvPicPr>
          <p:nvPr/>
        </p:nvPicPr>
        <p:blipFill>
          <a:blip r:embed="rId2"/>
          <a:stretch>
            <a:fillRect/>
          </a:stretch>
        </p:blipFill>
        <p:spPr>
          <a:xfrm>
            <a:off x="1" y="-17624"/>
            <a:ext cx="4524086" cy="5161123"/>
          </a:xfrm>
          <a:prstGeom prst="rect">
            <a:avLst/>
          </a:prstGeom>
        </p:spPr>
      </p:pic>
      <p:pic>
        <p:nvPicPr>
          <p:cNvPr id="4" name="Picture 5">
            <a:extLst>
              <a:ext uri="{FF2B5EF4-FFF2-40B4-BE49-F238E27FC236}">
                <a16:creationId xmlns:a16="http://schemas.microsoft.com/office/drawing/2014/main" id="{9F23E7FB-9FB5-2C6F-9CB3-1A8995EAB906}"/>
              </a:ext>
            </a:extLst>
          </p:cNvPr>
          <p:cNvPicPr>
            <a:picLocks noChangeAspect="1"/>
          </p:cNvPicPr>
          <p:nvPr/>
        </p:nvPicPr>
        <p:blipFill>
          <a:blip r:embed="rId3"/>
          <a:stretch>
            <a:fillRect/>
          </a:stretch>
        </p:blipFill>
        <p:spPr>
          <a:xfrm>
            <a:off x="4373335" y="-15554"/>
            <a:ext cx="4715976" cy="515905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5" name="Text Placeholder 1"/>
          <p:cNvSpPr>
            <a:spLocks noGrp="1"/>
          </p:cNvSpPr>
          <p:nvPr>
            <p:ph type="body" idx="1"/>
          </p:nvPr>
        </p:nvSpPr>
        <p:spPr/>
        <p:txBody>
          <a:bodyPr/>
          <a:lstStyle/>
          <a:p>
            <a:endParaRPr lang="en-IN"/>
          </a:p>
        </p:txBody>
      </p:sp>
      <p:pic>
        <p:nvPicPr>
          <p:cNvPr id="2097167" name="Picture 5"/>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6" name="Text Placeholder 1"/>
          <p:cNvSpPr>
            <a:spLocks noGrp="1"/>
          </p:cNvSpPr>
          <p:nvPr>
            <p:ph type="body" idx="1"/>
          </p:nvPr>
        </p:nvSpPr>
        <p:spPr/>
        <p:txBody>
          <a:bodyPr/>
          <a:lstStyle/>
          <a:p>
            <a:endParaRPr lang="en-IN"/>
          </a:p>
        </p:txBody>
      </p:sp>
      <p:pic>
        <p:nvPicPr>
          <p:cNvPr id="2097168" name="Picture 3"/>
          <p:cNvPicPr>
            <a:picLocks noChangeAspect="1"/>
          </p:cNvPicPr>
          <p:nvPr/>
        </p:nvPicPr>
        <p:blipFill>
          <a:blip r:embed="rId2"/>
          <a:stretch>
            <a:fillRect/>
          </a:stretch>
        </p:blipFill>
        <p:spPr>
          <a:xfrm>
            <a:off x="0" y="0"/>
            <a:ext cx="9144000" cy="514349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0" name="Text Placeholder 1"/>
          <p:cNvSpPr>
            <a:spLocks noGrp="1"/>
          </p:cNvSpPr>
          <p:nvPr>
            <p:ph type="body" idx="1"/>
          </p:nvPr>
        </p:nvSpPr>
        <p:spPr/>
        <p:txBody>
          <a:bodyPr/>
          <a:lstStyle/>
          <a:p>
            <a:endParaRPr lang="en-IN"/>
          </a:p>
        </p:txBody>
      </p:sp>
      <p:pic>
        <p:nvPicPr>
          <p:cNvPr id="2097160" name="Picture 3"/>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048589" name="Google Shape;1858;g2139e008f02_0_0"/>
          <p:cNvSpPr txBox="1"/>
          <p:nvPr/>
        </p:nvSpPr>
        <p:spPr>
          <a:xfrm>
            <a:off x="459707" y="189266"/>
            <a:ext cx="5966507" cy="3185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u="sng">
                <a:solidFill>
                  <a:schemeClr val="tx2">
                    <a:lumMod val="75000"/>
                  </a:schemeClr>
                </a:solidFill>
                <a:latin typeface="EB Garamond"/>
                <a:ea typeface="EB Garamond"/>
                <a:cs typeface="EB Garamond"/>
                <a:sym typeface="EB Garamond"/>
              </a:rPr>
              <a:t>SUMMARY OF TEXT EDITOR:</a:t>
            </a:r>
            <a:endParaRPr lang="en-US" sz="1800" b="1" u="sng" dirty="0">
              <a:solidFill>
                <a:schemeClr val="tx2">
                  <a:lumMod val="75000"/>
                </a:schemeClr>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r>
              <a:rPr lang="en-US" sz="18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rgbClr val="000000"/>
              </a:solidFill>
              <a:latin typeface="EB Garamond"/>
              <a:ea typeface="EB Garamond"/>
              <a:cs typeface="EB Garamond"/>
              <a:sym typeface="EB Garamond"/>
            </a:endParaRPr>
          </a:p>
        </p:txBody>
      </p:sp>
      <p:sp>
        <p:nvSpPr>
          <p:cNvPr id="1048590" name="Google Shape;1860;g2139e008f02_0_0"/>
          <p:cNvSpPr txBox="1"/>
          <p:nvPr/>
        </p:nvSpPr>
        <p:spPr>
          <a:xfrm>
            <a:off x="546804"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chemeClr val="lt2"/>
              </a:solidFill>
              <a:latin typeface="EB Garamond"/>
              <a:ea typeface="EB Garamond"/>
              <a:cs typeface="EB Garamond"/>
              <a:sym typeface="EB Garamond"/>
            </a:endParaRPr>
          </a:p>
        </p:txBody>
      </p:sp>
      <p:sp>
        <p:nvSpPr>
          <p:cNvPr id="1048591" name="TextBox 10"/>
          <p:cNvSpPr txBox="1"/>
          <p:nvPr/>
        </p:nvSpPr>
        <p:spPr>
          <a:xfrm>
            <a:off x="445778" y="486972"/>
            <a:ext cx="8623881" cy="4832092"/>
          </a:xfrm>
          <a:prstGeom prst="rect">
            <a:avLst/>
          </a:prstGeom>
          <a:noFill/>
        </p:spPr>
        <p:txBody>
          <a:bodyPr wrap="square">
            <a:spAutoFit/>
          </a:bodyPr>
          <a:lstStyle/>
          <a:p>
            <a:r>
              <a:rPr lang="en-US" dirty="0">
                <a:solidFill>
                  <a:schemeClr val="tx2"/>
                </a:solidFill>
                <a:latin typeface="EB Garamond" panose="00000500000000000000" pitchFamily="2" charset="0"/>
                <a:ea typeface="EB Garamond" panose="00000500000000000000" pitchFamily="2" charset="0"/>
                <a:cs typeface="Dubai Light" panose="020B0303030403030204" pitchFamily="34" charset="-78"/>
              </a:rPr>
              <a:t>The concept of this TEXT EDITOR project is to edit the text whatever we give as input Here the code runs on HTML and called using JAVASCRIPT. The DOM(Document object Model) method is </a:t>
            </a:r>
            <a:r>
              <a:rPr lang="en-US" dirty="0" err="1">
                <a:solidFill>
                  <a:schemeClr val="tx2"/>
                </a:solidFill>
                <a:latin typeface="EB Garamond" panose="00000500000000000000" pitchFamily="2" charset="0"/>
                <a:ea typeface="EB Garamond" panose="00000500000000000000" pitchFamily="2" charset="0"/>
                <a:cs typeface="Dubai Light" panose="020B0303030403030204" pitchFamily="34" charset="-78"/>
              </a:rPr>
              <a:t>used.This</a:t>
            </a:r>
            <a:r>
              <a:rPr lang="en-US" dirty="0">
                <a:solidFill>
                  <a:schemeClr val="tx2"/>
                </a:solidFill>
                <a:latin typeface="EB Garamond" panose="00000500000000000000" pitchFamily="2" charset="0"/>
                <a:ea typeface="EB Garamond" panose="00000500000000000000" pitchFamily="2" charset="0"/>
                <a:cs typeface="Dubai Light" panose="020B0303030403030204" pitchFamily="34" charset="-78"/>
              </a:rPr>
              <a:t> webpage is designed using html tags such as &lt;html&gt;, &lt;head&gt;, &lt;title&gt; etc...It contains totally nine function which are listed below:</a:t>
            </a:r>
          </a:p>
          <a:p>
            <a:r>
              <a:rPr lang="en-US" b="1" dirty="0">
                <a:solidFill>
                  <a:srgbClr val="002060"/>
                </a:solidFill>
                <a:latin typeface="EB Garamond" panose="00000500000000000000" pitchFamily="2" charset="0"/>
                <a:ea typeface="EB Garamond" panose="00000500000000000000" pitchFamily="2" charset="0"/>
                <a:cs typeface="Dubai Light" panose="020B0303030403030204" pitchFamily="34" charset="-78"/>
              </a:rPr>
              <a:t>Function 1: </a:t>
            </a:r>
            <a:r>
              <a:rPr lang="en-US" dirty="0">
                <a:solidFill>
                  <a:schemeClr val="bg2"/>
                </a:solidFill>
                <a:latin typeface="EB Garamond" panose="00000500000000000000" pitchFamily="2" charset="0"/>
                <a:ea typeface="EB Garamond" panose="00000500000000000000" pitchFamily="2" charset="0"/>
                <a:cs typeface="Dubai Light" panose="020B0303030403030204" pitchFamily="34" charset="-78"/>
              </a:rPr>
              <a:t>Bold</a:t>
            </a:r>
          </a:p>
          <a:p>
            <a:r>
              <a:rPr lang="en-US" dirty="0">
                <a:solidFill>
                  <a:schemeClr val="bg2"/>
                </a:solidFill>
                <a:latin typeface="EB Garamond" panose="00000500000000000000" pitchFamily="2" charset="0"/>
                <a:ea typeface="EB Garamond" panose="00000500000000000000" pitchFamily="2" charset="0"/>
                <a:cs typeface="Dubai Light" panose="020B0303030403030204" pitchFamily="34" charset="-78"/>
              </a:rPr>
              <a:t>This function is used to display the text in bold.</a:t>
            </a:r>
          </a:p>
          <a:p>
            <a:r>
              <a:rPr lang="en-US" b="1" dirty="0">
                <a:solidFill>
                  <a:schemeClr val="bg2"/>
                </a:solidFill>
                <a:latin typeface="EB Garamond" panose="00000500000000000000" pitchFamily="2" charset="0"/>
                <a:ea typeface="EB Garamond" panose="00000500000000000000" pitchFamily="2" charset="0"/>
                <a:cs typeface="Dubai Light" panose="020B0303030403030204" pitchFamily="34" charset="-78"/>
              </a:rPr>
              <a:t>Function 2: </a:t>
            </a:r>
            <a:r>
              <a:rPr lang="en-US" dirty="0">
                <a:solidFill>
                  <a:schemeClr val="bg2"/>
                </a:solidFill>
                <a:latin typeface="EB Garamond" panose="00000500000000000000" pitchFamily="2" charset="0"/>
                <a:ea typeface="EB Garamond" panose="00000500000000000000" pitchFamily="2" charset="0"/>
                <a:cs typeface="Dubai Light" panose="020B0303030403030204" pitchFamily="34" charset="-78"/>
              </a:rPr>
              <a:t>Italic</a:t>
            </a:r>
          </a:p>
          <a:p>
            <a:r>
              <a:rPr lang="en-US" dirty="0">
                <a:solidFill>
                  <a:schemeClr val="bg2"/>
                </a:solidFill>
                <a:latin typeface="EB Garamond" panose="00000500000000000000" pitchFamily="2" charset="0"/>
                <a:ea typeface="EB Garamond" panose="00000500000000000000" pitchFamily="2" charset="0"/>
                <a:cs typeface="Dubai Light" panose="020B0303030403030204" pitchFamily="34" charset="-78"/>
              </a:rPr>
              <a:t>This function is used to display the text in italics  </a:t>
            </a:r>
          </a:p>
          <a:p>
            <a:r>
              <a:rPr lang="en-US" b="1" dirty="0">
                <a:solidFill>
                  <a:schemeClr val="bg2"/>
                </a:solidFill>
                <a:latin typeface="EB Garamond" panose="00000500000000000000" pitchFamily="2" charset="0"/>
                <a:ea typeface="EB Garamond" panose="00000500000000000000" pitchFamily="2" charset="0"/>
                <a:cs typeface="Dubai Light" panose="020B0303030403030204" pitchFamily="34" charset="-78"/>
              </a:rPr>
              <a:t>Function 3: </a:t>
            </a:r>
            <a:r>
              <a:rPr lang="en-US" dirty="0">
                <a:solidFill>
                  <a:schemeClr val="bg2"/>
                </a:solidFill>
                <a:latin typeface="EB Garamond" panose="00000500000000000000" pitchFamily="2" charset="0"/>
                <a:ea typeface="EB Garamond" panose="00000500000000000000" pitchFamily="2" charset="0"/>
                <a:cs typeface="Dubai Light" panose="020B0303030403030204" pitchFamily="34" charset="-78"/>
              </a:rPr>
              <a:t>Left align</a:t>
            </a:r>
          </a:p>
          <a:p>
            <a:r>
              <a:rPr lang="en-US" dirty="0">
                <a:solidFill>
                  <a:schemeClr val="bg2"/>
                </a:solidFill>
                <a:latin typeface="EB Garamond" panose="00000500000000000000" pitchFamily="2" charset="0"/>
                <a:ea typeface="EB Garamond" panose="00000500000000000000" pitchFamily="2" charset="0"/>
                <a:cs typeface="Dubai Light" panose="020B0303030403030204" pitchFamily="34" charset="-78"/>
              </a:rPr>
              <a:t>This function is used to align the text on the left side of the page </a:t>
            </a:r>
          </a:p>
          <a:p>
            <a:r>
              <a:rPr lang="en-US" b="1" dirty="0">
                <a:solidFill>
                  <a:schemeClr val="bg2"/>
                </a:solidFill>
                <a:latin typeface="EB Garamond" panose="00000500000000000000" pitchFamily="2" charset="0"/>
                <a:ea typeface="EB Garamond" panose="00000500000000000000" pitchFamily="2" charset="0"/>
                <a:cs typeface="Dubai Light" panose="020B0303030403030204" pitchFamily="34" charset="-78"/>
              </a:rPr>
              <a:t>Function 4: </a:t>
            </a:r>
            <a:r>
              <a:rPr lang="en-US" dirty="0">
                <a:solidFill>
                  <a:schemeClr val="bg2"/>
                </a:solidFill>
                <a:latin typeface="EB Garamond" panose="00000500000000000000" pitchFamily="2" charset="0"/>
                <a:ea typeface="EB Garamond" panose="00000500000000000000" pitchFamily="2" charset="0"/>
                <a:cs typeface="Dubai Light" panose="020B0303030403030204" pitchFamily="34" charset="-78"/>
              </a:rPr>
              <a:t>Center align</a:t>
            </a:r>
          </a:p>
          <a:p>
            <a:r>
              <a:rPr lang="en-US" dirty="0">
                <a:solidFill>
                  <a:schemeClr val="bg2"/>
                </a:solidFill>
                <a:latin typeface="EB Garamond" panose="00000500000000000000" pitchFamily="2" charset="0"/>
                <a:ea typeface="EB Garamond" panose="00000500000000000000" pitchFamily="2" charset="0"/>
                <a:cs typeface="Dubai Light" panose="020B0303030403030204" pitchFamily="34" charset="-78"/>
              </a:rPr>
              <a:t>This function is used to align the text on the </a:t>
            </a:r>
            <a:r>
              <a:rPr lang="en-US" dirty="0" err="1">
                <a:solidFill>
                  <a:schemeClr val="bg2"/>
                </a:solidFill>
                <a:latin typeface="EB Garamond" panose="00000500000000000000" pitchFamily="2" charset="0"/>
                <a:ea typeface="EB Garamond" panose="00000500000000000000" pitchFamily="2" charset="0"/>
                <a:cs typeface="Dubai Light" panose="020B0303030403030204" pitchFamily="34" charset="-78"/>
              </a:rPr>
              <a:t>centre</a:t>
            </a:r>
            <a:r>
              <a:rPr lang="en-US" dirty="0">
                <a:solidFill>
                  <a:schemeClr val="bg2"/>
                </a:solidFill>
                <a:latin typeface="EB Garamond" panose="00000500000000000000" pitchFamily="2" charset="0"/>
                <a:ea typeface="EB Garamond" panose="00000500000000000000" pitchFamily="2" charset="0"/>
                <a:cs typeface="Dubai Light" panose="020B0303030403030204" pitchFamily="34" charset="-78"/>
              </a:rPr>
              <a:t> of the page</a:t>
            </a:r>
          </a:p>
          <a:p>
            <a:r>
              <a:rPr lang="en-US" b="1" dirty="0">
                <a:solidFill>
                  <a:schemeClr val="bg2"/>
                </a:solidFill>
                <a:latin typeface="EB Garamond" panose="00000500000000000000" pitchFamily="2" charset="0"/>
                <a:ea typeface="EB Garamond" panose="00000500000000000000" pitchFamily="2" charset="0"/>
                <a:cs typeface="Dubai Light" panose="020B0303030403030204" pitchFamily="34" charset="-78"/>
              </a:rPr>
              <a:t>Function 5: </a:t>
            </a:r>
            <a:r>
              <a:rPr lang="en-US" dirty="0">
                <a:solidFill>
                  <a:schemeClr val="bg2"/>
                </a:solidFill>
                <a:latin typeface="EB Garamond" panose="00000500000000000000" pitchFamily="2" charset="0"/>
                <a:ea typeface="EB Garamond" panose="00000500000000000000" pitchFamily="2" charset="0"/>
                <a:cs typeface="Dubai Light" panose="020B0303030403030204" pitchFamily="34" charset="-78"/>
              </a:rPr>
              <a:t>Right align</a:t>
            </a:r>
          </a:p>
          <a:p>
            <a:r>
              <a:rPr lang="en-US" dirty="0">
                <a:solidFill>
                  <a:schemeClr val="bg2"/>
                </a:solidFill>
                <a:latin typeface="EB Garamond" panose="00000500000000000000" pitchFamily="2" charset="0"/>
                <a:ea typeface="EB Garamond" panose="00000500000000000000" pitchFamily="2" charset="0"/>
                <a:cs typeface="Dubai Light" panose="020B0303030403030204" pitchFamily="34" charset="-78"/>
              </a:rPr>
              <a:t>This function is used to align the text on the right side of the page</a:t>
            </a:r>
          </a:p>
          <a:p>
            <a:r>
              <a:rPr lang="en-US" b="1" dirty="0">
                <a:solidFill>
                  <a:schemeClr val="bg2"/>
                </a:solidFill>
                <a:latin typeface="EB Garamond" panose="00000500000000000000" pitchFamily="2" charset="0"/>
                <a:ea typeface="EB Garamond" panose="00000500000000000000" pitchFamily="2" charset="0"/>
                <a:cs typeface="Dubai Light" panose="020B0303030403030204" pitchFamily="34" charset="-78"/>
              </a:rPr>
              <a:t>Function 6: </a:t>
            </a:r>
            <a:r>
              <a:rPr lang="en-US" dirty="0">
                <a:solidFill>
                  <a:schemeClr val="bg2"/>
                </a:solidFill>
                <a:latin typeface="EB Garamond" panose="00000500000000000000" pitchFamily="2" charset="0"/>
                <a:ea typeface="EB Garamond" panose="00000500000000000000" pitchFamily="2" charset="0"/>
                <a:cs typeface="Dubai Light" panose="020B0303030403030204" pitchFamily="34" charset="-78"/>
              </a:rPr>
              <a:t>Uppercase</a:t>
            </a:r>
          </a:p>
          <a:p>
            <a:r>
              <a:rPr lang="en-US" dirty="0">
                <a:solidFill>
                  <a:schemeClr val="bg2"/>
                </a:solidFill>
                <a:latin typeface="EB Garamond" panose="00000500000000000000" pitchFamily="2" charset="0"/>
                <a:ea typeface="EB Garamond" panose="00000500000000000000" pitchFamily="2" charset="0"/>
                <a:cs typeface="Dubai Light" panose="020B0303030403030204" pitchFamily="34" charset="-78"/>
              </a:rPr>
              <a:t>This function is used to convert the text into uppercase letters</a:t>
            </a:r>
          </a:p>
          <a:p>
            <a:r>
              <a:rPr lang="en-US" b="1" dirty="0">
                <a:solidFill>
                  <a:schemeClr val="bg2"/>
                </a:solidFill>
                <a:latin typeface="EB Garamond" panose="00000500000000000000" pitchFamily="2" charset="0"/>
                <a:ea typeface="EB Garamond" panose="00000500000000000000" pitchFamily="2" charset="0"/>
                <a:cs typeface="Dubai Light" panose="020B0303030403030204" pitchFamily="34" charset="-78"/>
              </a:rPr>
              <a:t>Function 7: </a:t>
            </a:r>
            <a:r>
              <a:rPr lang="en-US" dirty="0">
                <a:solidFill>
                  <a:schemeClr val="bg2"/>
                </a:solidFill>
                <a:latin typeface="EB Garamond" panose="00000500000000000000" pitchFamily="2" charset="0"/>
                <a:ea typeface="EB Garamond" panose="00000500000000000000" pitchFamily="2" charset="0"/>
                <a:cs typeface="Dubai Light" panose="020B0303030403030204" pitchFamily="34" charset="-78"/>
              </a:rPr>
              <a:t>Lowercase</a:t>
            </a:r>
          </a:p>
          <a:p>
            <a:r>
              <a:rPr lang="en-US" dirty="0">
                <a:solidFill>
                  <a:schemeClr val="bg2"/>
                </a:solidFill>
                <a:latin typeface="EB Garamond" panose="00000500000000000000" pitchFamily="2" charset="0"/>
                <a:ea typeface="EB Garamond" panose="00000500000000000000" pitchFamily="2" charset="0"/>
                <a:cs typeface="Dubai Light" panose="020B0303030403030204" pitchFamily="34" charset="-78"/>
              </a:rPr>
              <a:t>This function is used to convert the text into lowercase letters </a:t>
            </a:r>
          </a:p>
          <a:p>
            <a:r>
              <a:rPr lang="en-US" b="1" dirty="0">
                <a:solidFill>
                  <a:schemeClr val="bg2"/>
                </a:solidFill>
                <a:latin typeface="EB Garamond" panose="00000500000000000000" pitchFamily="2" charset="0"/>
                <a:ea typeface="EB Garamond" panose="00000500000000000000" pitchFamily="2" charset="0"/>
                <a:cs typeface="Dubai Light" panose="020B0303030403030204" pitchFamily="34" charset="-78"/>
              </a:rPr>
              <a:t>Function 8: </a:t>
            </a:r>
            <a:r>
              <a:rPr lang="en-US" dirty="0" err="1">
                <a:solidFill>
                  <a:schemeClr val="bg2"/>
                </a:solidFill>
                <a:latin typeface="EB Garamond" panose="00000500000000000000" pitchFamily="2" charset="0"/>
                <a:ea typeface="EB Garamond" panose="00000500000000000000" pitchFamily="2" charset="0"/>
                <a:cs typeface="Dubai Light" panose="020B0303030403030204" pitchFamily="34" charset="-78"/>
              </a:rPr>
              <a:t>Capitalise</a:t>
            </a:r>
            <a:endParaRPr lang="en-US" dirty="0">
              <a:solidFill>
                <a:schemeClr val="bg2"/>
              </a:solidFill>
              <a:latin typeface="EB Garamond" panose="00000500000000000000" pitchFamily="2" charset="0"/>
              <a:ea typeface="EB Garamond" panose="00000500000000000000" pitchFamily="2" charset="0"/>
              <a:cs typeface="Dubai Light" panose="020B0303030403030204" pitchFamily="34" charset="-78"/>
            </a:endParaRPr>
          </a:p>
          <a:p>
            <a:r>
              <a:rPr lang="en-US" dirty="0">
                <a:solidFill>
                  <a:schemeClr val="bg2"/>
                </a:solidFill>
                <a:latin typeface="EB Garamond" panose="00000500000000000000" pitchFamily="2" charset="0"/>
                <a:ea typeface="EB Garamond" panose="00000500000000000000" pitchFamily="2" charset="0"/>
                <a:cs typeface="Dubai Light" panose="020B0303030403030204" pitchFamily="34" charset="-78"/>
              </a:rPr>
              <a:t>This function is used to convert the text into lowercase letters</a:t>
            </a:r>
          </a:p>
          <a:p>
            <a:r>
              <a:rPr lang="en-US" b="1" dirty="0">
                <a:solidFill>
                  <a:schemeClr val="bg2"/>
                </a:solidFill>
                <a:latin typeface="EB Garamond" panose="00000500000000000000" pitchFamily="2" charset="0"/>
                <a:ea typeface="EB Garamond" panose="00000500000000000000" pitchFamily="2" charset="0"/>
                <a:cs typeface="Dubai Light" panose="020B0303030403030204" pitchFamily="34" charset="-78"/>
              </a:rPr>
              <a:t>Function 9: </a:t>
            </a:r>
            <a:r>
              <a:rPr lang="en-US" dirty="0">
                <a:solidFill>
                  <a:schemeClr val="bg2"/>
                </a:solidFill>
                <a:latin typeface="EB Garamond" panose="00000500000000000000" pitchFamily="2" charset="0"/>
                <a:ea typeface="EB Garamond" panose="00000500000000000000" pitchFamily="2" charset="0"/>
                <a:cs typeface="Dubai Light" panose="020B0303030403030204" pitchFamily="34" charset="-78"/>
              </a:rPr>
              <a:t>Clear Text</a:t>
            </a:r>
          </a:p>
          <a:p>
            <a:r>
              <a:rPr lang="en-US" dirty="0">
                <a:solidFill>
                  <a:schemeClr val="bg2"/>
                </a:solidFill>
                <a:latin typeface="EB Garamond" panose="00000500000000000000" pitchFamily="2" charset="0"/>
                <a:ea typeface="EB Garamond" panose="00000500000000000000" pitchFamily="2" charset="0"/>
                <a:cs typeface="Dubai Light" panose="020B0303030403030204" pitchFamily="34" charset="-78"/>
              </a:rPr>
              <a:t>This function is used to convert the text back to it's original form as given before editing.</a:t>
            </a:r>
          </a:p>
          <a:p>
            <a:endParaRPr lang="en-IN" dirty="0">
              <a:solidFill>
                <a:schemeClr val="bg2"/>
              </a:solidFill>
              <a:latin typeface="EB Garamond" panose="00000500000000000000" pitchFamily="2" charset="0"/>
              <a:ea typeface="EB Garamond" panose="00000500000000000000" pitchFamily="2" charset="0"/>
              <a:cs typeface="Dubai Light" panose="020B0303030403030204" pitchFamily="34" charset="-78"/>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8" name="TextBox 2"/>
          <p:cNvSpPr txBox="1"/>
          <p:nvPr/>
        </p:nvSpPr>
        <p:spPr>
          <a:xfrm>
            <a:off x="449379" y="0"/>
            <a:ext cx="8571571" cy="5077480"/>
          </a:xfrm>
          <a:prstGeom prst="rect">
            <a:avLst/>
          </a:prstGeom>
          <a:noFill/>
        </p:spPr>
        <p:txBody>
          <a:bodyPr wrap="square">
            <a:spAutoFit/>
          </a:bodyPr>
          <a:lstStyle/>
          <a:p>
            <a:endParaRPr lang="en-IN" dirty="0">
              <a:latin typeface="EB Garamond" panose="00000500000000000000" pitchFamily="2" charset="0"/>
              <a:ea typeface="EB Garamond" panose="00000500000000000000" pitchFamily="2" charset="0"/>
            </a:endParaRPr>
          </a:p>
          <a:p>
            <a:r>
              <a:rPr lang="en-US" sz="1800" b="1" u="sng" dirty="0">
                <a:solidFill>
                  <a:schemeClr val="tx2">
                    <a:lumMod val="75000"/>
                  </a:schemeClr>
                </a:solidFill>
                <a:latin typeface="EB Garamond" panose="00000500000000000000" pitchFamily="2" charset="0"/>
                <a:ea typeface="EB Garamond" panose="00000500000000000000" pitchFamily="2" charset="0"/>
              </a:rPr>
              <a:t>SUMMARY OF CALCULATOR:</a:t>
            </a:r>
            <a:endParaRPr lang="en-IN" sz="1800" b="1" u="sng" dirty="0">
              <a:solidFill>
                <a:schemeClr val="tx2">
                  <a:lumMod val="75000"/>
                </a:schemeClr>
              </a:solidFill>
              <a:latin typeface="EB Garamond" panose="00000500000000000000" pitchFamily="2" charset="0"/>
              <a:ea typeface="EB Garamond" panose="00000500000000000000" pitchFamily="2" charset="0"/>
            </a:endParaRPr>
          </a:p>
          <a:p>
            <a:pPr>
              <a:lnSpc>
                <a:spcPct val="150000"/>
              </a:lnSpc>
            </a:pPr>
            <a:r>
              <a:rPr lang="en-US" dirty="0">
                <a:solidFill>
                  <a:schemeClr val="bg2"/>
                </a:solidFill>
                <a:latin typeface="EB Garamond" panose="00000500000000000000" pitchFamily="2" charset="0"/>
                <a:ea typeface="EB Garamond" panose="00000500000000000000" pitchFamily="2" charset="0"/>
              </a:rPr>
              <a:t>● </a:t>
            </a:r>
            <a:r>
              <a:rPr lang="en-US" b="0" i="0" dirty="0">
                <a:solidFill>
                  <a:srgbClr val="002060"/>
                </a:solidFill>
                <a:effectLst/>
                <a:latin typeface="Arial" panose="020B0604020202020204" pitchFamily="34" charset="0"/>
              </a:rPr>
              <a:t>To design the basic calculator, we will use HTML, CSS, and JavaScript.</a:t>
            </a:r>
          </a:p>
          <a:p>
            <a:pPr>
              <a:lnSpc>
                <a:spcPct val="150000"/>
              </a:lnSpc>
            </a:pPr>
            <a:r>
              <a:rPr lang="en-US" dirty="0">
                <a:solidFill>
                  <a:srgbClr val="002060"/>
                </a:solidFill>
                <a:latin typeface="EB Garamond" panose="00000500000000000000" pitchFamily="2" charset="0"/>
                <a:ea typeface="EB Garamond" panose="00000500000000000000" pitchFamily="2" charset="0"/>
              </a:rPr>
              <a:t>● </a:t>
            </a:r>
            <a:r>
              <a:rPr lang="en-US" b="0" i="0" dirty="0">
                <a:solidFill>
                  <a:srgbClr val="002060"/>
                </a:solidFill>
                <a:effectLst/>
                <a:latin typeface="Arial" panose="020B0604020202020204" pitchFamily="34" charset="0"/>
              </a:rPr>
              <a:t>HTML is used to design the basic structure of the calculator. </a:t>
            </a:r>
          </a:p>
          <a:p>
            <a:pPr>
              <a:lnSpc>
                <a:spcPct val="150000"/>
              </a:lnSpc>
            </a:pPr>
            <a:r>
              <a:rPr lang="en-US" dirty="0">
                <a:solidFill>
                  <a:srgbClr val="002060"/>
                </a:solidFill>
                <a:latin typeface="EB Garamond" panose="00000500000000000000" pitchFamily="2" charset="0"/>
                <a:ea typeface="EB Garamond" panose="00000500000000000000" pitchFamily="2" charset="0"/>
              </a:rPr>
              <a:t>● </a:t>
            </a:r>
            <a:r>
              <a:rPr lang="en-US" b="0" i="0" dirty="0">
                <a:solidFill>
                  <a:srgbClr val="002060"/>
                </a:solidFill>
                <a:effectLst/>
                <a:latin typeface="Arial" panose="020B0604020202020204" pitchFamily="34" charset="0"/>
              </a:rPr>
              <a:t>CSS styles are used to apply styles on the calculator and JavaScript is used to add the calculation functionality.</a:t>
            </a:r>
          </a:p>
          <a:p>
            <a:pPr>
              <a:lnSpc>
                <a:spcPct val="150000"/>
              </a:lnSpc>
            </a:pPr>
            <a:r>
              <a:rPr lang="en-US" dirty="0">
                <a:solidFill>
                  <a:srgbClr val="002060"/>
                </a:solidFill>
                <a:latin typeface="Arial" panose="020B0604020202020204" pitchFamily="34" charset="0"/>
                <a:ea typeface="EB Garamond" panose="00000500000000000000" pitchFamily="2" charset="0"/>
              </a:rPr>
              <a:t>● Initially a table is created using attributes such as:</a:t>
            </a:r>
          </a:p>
          <a:p>
            <a:pPr>
              <a:lnSpc>
                <a:spcPct val="150000"/>
              </a:lnSpc>
            </a:pPr>
            <a:r>
              <a:rPr lang="en-US" dirty="0">
                <a:solidFill>
                  <a:schemeClr val="tx2"/>
                </a:solidFill>
                <a:latin typeface="Arial" panose="020B0604020202020204" pitchFamily="34" charset="0"/>
                <a:ea typeface="EB Garamond" panose="00000500000000000000" pitchFamily="2" charset="0"/>
              </a:rPr>
              <a:t>       </a:t>
            </a:r>
            <a:r>
              <a:rPr lang="en-US" dirty="0">
                <a:solidFill>
                  <a:srgbClr val="002060"/>
                </a:solidFill>
                <a:latin typeface="Arial" panose="020B0604020202020204" pitchFamily="34" charset="0"/>
                <a:ea typeface="EB Garamond" panose="00000500000000000000" pitchFamily="2" charset="0"/>
              </a:rPr>
              <a:t>▪︎ </a:t>
            </a:r>
            <a:r>
              <a:rPr lang="en-US" sz="1200" b="1" dirty="0">
                <a:solidFill>
                  <a:schemeClr val="tx2"/>
                </a:solidFill>
                <a:latin typeface="Arial" panose="020B0604020202020204" pitchFamily="34" charset="0"/>
                <a:ea typeface="EB Garamond" panose="00000500000000000000" pitchFamily="2" charset="0"/>
              </a:rPr>
              <a:t>Margin-</a:t>
            </a:r>
            <a:r>
              <a:rPr lang="en-US" dirty="0">
                <a:solidFill>
                  <a:srgbClr val="002060"/>
                </a:solidFill>
                <a:latin typeface="Arial" panose="020B0604020202020204" pitchFamily="34" charset="0"/>
                <a:ea typeface="EB Garamond" panose="00000500000000000000" pitchFamily="2" charset="0"/>
              </a:rPr>
              <a:t> </a:t>
            </a:r>
            <a:r>
              <a:rPr lang="en-US" dirty="0" err="1">
                <a:solidFill>
                  <a:srgbClr val="002060"/>
                </a:solidFill>
                <a:latin typeface="Arial" panose="020B0604020202020204" pitchFamily="34" charset="0"/>
                <a:ea typeface="EB Garamond" panose="00000500000000000000" pitchFamily="2" charset="0"/>
              </a:rPr>
              <a:t>css</a:t>
            </a:r>
            <a:r>
              <a:rPr lang="en-US" dirty="0">
                <a:solidFill>
                  <a:srgbClr val="002060"/>
                </a:solidFill>
                <a:latin typeface="Arial" panose="020B0604020202020204" pitchFamily="34" charset="0"/>
                <a:ea typeface="EB Garamond" panose="00000500000000000000" pitchFamily="2" charset="0"/>
              </a:rPr>
              <a:t> </a:t>
            </a:r>
            <a:r>
              <a:rPr lang="en-US" b="0" i="0" dirty="0">
                <a:solidFill>
                  <a:srgbClr val="002060"/>
                </a:solidFill>
                <a:effectLst/>
                <a:latin typeface="Arial" panose="020B0604020202020204" pitchFamily="34" charset="0"/>
              </a:rPr>
              <a:t>margins are used to create space around the element.</a:t>
            </a:r>
            <a:r>
              <a:rPr lang="en-US" dirty="0">
                <a:solidFill>
                  <a:srgbClr val="002060"/>
                </a:solidFill>
                <a:latin typeface="EB Garamond" panose="00000500000000000000" pitchFamily="2" charset="0"/>
                <a:ea typeface="EB Garamond" panose="00000500000000000000" pitchFamily="2" charset="0"/>
              </a:rPr>
              <a:t>           </a:t>
            </a:r>
          </a:p>
          <a:p>
            <a:pPr>
              <a:lnSpc>
                <a:spcPct val="150000"/>
              </a:lnSpc>
            </a:pPr>
            <a:r>
              <a:rPr lang="en-US" dirty="0">
                <a:solidFill>
                  <a:srgbClr val="002060"/>
                </a:solidFill>
                <a:latin typeface="EB Garamond" panose="00000500000000000000" pitchFamily="2" charset="0"/>
                <a:ea typeface="EB Garamond" panose="00000500000000000000" pitchFamily="2" charset="0"/>
              </a:rPr>
              <a:t>          ▪︎ </a:t>
            </a:r>
            <a:r>
              <a:rPr lang="en-US" b="1" dirty="0">
                <a:solidFill>
                  <a:schemeClr val="tx2"/>
                </a:solidFill>
                <a:latin typeface="EB Garamond" panose="00000500000000000000" pitchFamily="2" charset="0"/>
                <a:ea typeface="EB Garamond" panose="00000500000000000000" pitchFamily="2" charset="0"/>
              </a:rPr>
              <a:t>Padding - </a:t>
            </a:r>
            <a:r>
              <a:rPr lang="en-US" b="0" i="0" dirty="0">
                <a:solidFill>
                  <a:srgbClr val="002060"/>
                </a:solidFill>
                <a:effectLst/>
                <a:latin typeface="Arial" panose="020B0604020202020204" pitchFamily="34" charset="0"/>
              </a:rPr>
              <a:t>CSS paddings are used to create space around the element, inside any defined border.</a:t>
            </a:r>
          </a:p>
          <a:p>
            <a:pPr>
              <a:lnSpc>
                <a:spcPct val="150000"/>
              </a:lnSpc>
            </a:pPr>
            <a:r>
              <a:rPr lang="en-US" dirty="0">
                <a:solidFill>
                  <a:srgbClr val="002060"/>
                </a:solidFill>
                <a:latin typeface="Arial" panose="020B0604020202020204" pitchFamily="34" charset="0"/>
                <a:ea typeface="EB Garamond" panose="00000500000000000000" pitchFamily="2" charset="0"/>
              </a:rPr>
              <a:t>       ▪︎ </a:t>
            </a:r>
            <a:r>
              <a:rPr lang="en-US" sz="1200" b="1" dirty="0">
                <a:solidFill>
                  <a:schemeClr val="tx2"/>
                </a:solidFill>
                <a:latin typeface="Arial" panose="020B0604020202020204" pitchFamily="34" charset="0"/>
                <a:ea typeface="EB Garamond" panose="00000500000000000000" pitchFamily="2" charset="0"/>
              </a:rPr>
              <a:t>Border-width-</a:t>
            </a:r>
            <a:r>
              <a:rPr lang="en-US" dirty="0">
                <a:solidFill>
                  <a:srgbClr val="002060"/>
                </a:solidFill>
                <a:latin typeface="Arial" panose="020B0604020202020204" pitchFamily="34" charset="0"/>
                <a:ea typeface="EB Garamond" panose="00000500000000000000" pitchFamily="2" charset="0"/>
              </a:rPr>
              <a:t> </a:t>
            </a:r>
            <a:r>
              <a:rPr lang="en-US" b="0" i="0" dirty="0">
                <a:solidFill>
                  <a:srgbClr val="002060"/>
                </a:solidFill>
                <a:effectLst/>
                <a:latin typeface="Verdana" panose="020B0604030504040204" pitchFamily="34" charset="0"/>
              </a:rPr>
              <a:t>The </a:t>
            </a:r>
            <a:r>
              <a:rPr lang="en-US" dirty="0">
                <a:solidFill>
                  <a:srgbClr val="002060"/>
                </a:solidFill>
              </a:rPr>
              <a:t>border-width</a:t>
            </a:r>
            <a:r>
              <a:rPr lang="en-US" b="0" i="0" dirty="0">
                <a:solidFill>
                  <a:srgbClr val="002060"/>
                </a:solidFill>
                <a:effectLst/>
                <a:latin typeface="Verdana" panose="020B0604030504040204" pitchFamily="34" charset="0"/>
              </a:rPr>
              <a:t> property sets the width of an element's four borders.</a:t>
            </a:r>
          </a:p>
          <a:p>
            <a:pPr>
              <a:lnSpc>
                <a:spcPct val="150000"/>
              </a:lnSpc>
            </a:pPr>
            <a:r>
              <a:rPr lang="en-US" dirty="0">
                <a:solidFill>
                  <a:srgbClr val="002060"/>
                </a:solidFill>
                <a:latin typeface="Verdana" panose="020B0604030504040204" pitchFamily="34" charset="0"/>
                <a:ea typeface="EB Garamond" panose="00000500000000000000" pitchFamily="2" charset="0"/>
              </a:rPr>
              <a:t>         ▪︎ </a:t>
            </a:r>
            <a:r>
              <a:rPr lang="en-US" sz="1200" b="1" dirty="0" err="1">
                <a:solidFill>
                  <a:schemeClr val="tx2"/>
                </a:solidFill>
                <a:latin typeface="Verdana" panose="020B0604030504040204" pitchFamily="34" charset="0"/>
                <a:ea typeface="EB Garamond" panose="00000500000000000000" pitchFamily="2" charset="0"/>
              </a:rPr>
              <a:t>Rowspan</a:t>
            </a:r>
            <a:r>
              <a:rPr lang="en-US" sz="1200" b="1" dirty="0">
                <a:solidFill>
                  <a:schemeClr val="tx2"/>
                </a:solidFill>
                <a:latin typeface="Verdana" panose="020B0604030504040204" pitchFamily="34" charset="0"/>
                <a:ea typeface="EB Garamond" panose="00000500000000000000" pitchFamily="2" charset="0"/>
              </a:rPr>
              <a:t>-</a:t>
            </a:r>
            <a:r>
              <a:rPr lang="en-US" sz="1200" b="1" dirty="0">
                <a:solidFill>
                  <a:srgbClr val="002060"/>
                </a:solidFill>
                <a:latin typeface="Verdana" panose="020B0604030504040204" pitchFamily="34" charset="0"/>
                <a:ea typeface="EB Garamond" panose="00000500000000000000" pitchFamily="2" charset="0"/>
              </a:rPr>
              <a:t> </a:t>
            </a:r>
            <a:r>
              <a:rPr lang="en-US" b="0" i="0" dirty="0">
                <a:solidFill>
                  <a:srgbClr val="002060"/>
                </a:solidFill>
                <a:effectLst/>
                <a:latin typeface="Roboto" panose="02000000000000000000" pitchFamily="2" charset="0"/>
              </a:rPr>
              <a:t>The </a:t>
            </a:r>
            <a:r>
              <a:rPr lang="en-US" b="0" i="0" dirty="0" err="1">
                <a:solidFill>
                  <a:srgbClr val="002060"/>
                </a:solidFill>
                <a:effectLst/>
                <a:latin typeface="Roboto" panose="02000000000000000000" pitchFamily="2" charset="0"/>
              </a:rPr>
              <a:t>rowspan</a:t>
            </a:r>
            <a:r>
              <a:rPr lang="en-US" b="0" i="0" dirty="0">
                <a:solidFill>
                  <a:srgbClr val="002060"/>
                </a:solidFill>
                <a:effectLst/>
                <a:latin typeface="Roboto" panose="02000000000000000000" pitchFamily="2" charset="0"/>
              </a:rPr>
              <a:t> attribute is for merging rows of the table. </a:t>
            </a:r>
          </a:p>
          <a:p>
            <a:pPr>
              <a:lnSpc>
                <a:spcPct val="150000"/>
              </a:lnSpc>
            </a:pPr>
            <a:r>
              <a:rPr lang="en-US" dirty="0">
                <a:solidFill>
                  <a:srgbClr val="002060"/>
                </a:solidFill>
                <a:latin typeface="Roboto" panose="02000000000000000000" pitchFamily="2" charset="0"/>
                <a:ea typeface="EB Garamond" panose="00000500000000000000" pitchFamily="2" charset="0"/>
              </a:rPr>
              <a:t>        ▪︎ </a:t>
            </a:r>
            <a:r>
              <a:rPr lang="en-US" b="1" dirty="0" err="1">
                <a:solidFill>
                  <a:schemeClr val="tx2"/>
                </a:solidFill>
                <a:latin typeface="Roboto" panose="02000000000000000000" pitchFamily="2" charset="0"/>
                <a:ea typeface="EB Garamond" panose="00000500000000000000" pitchFamily="2" charset="0"/>
              </a:rPr>
              <a:t>Colspan</a:t>
            </a:r>
            <a:r>
              <a:rPr lang="en-US" b="1" dirty="0">
                <a:solidFill>
                  <a:schemeClr val="tx2"/>
                </a:solidFill>
                <a:latin typeface="Roboto" panose="02000000000000000000" pitchFamily="2" charset="0"/>
                <a:ea typeface="EB Garamond" panose="00000500000000000000" pitchFamily="2" charset="0"/>
              </a:rPr>
              <a:t>-</a:t>
            </a:r>
            <a:r>
              <a:rPr lang="en-US" b="1" dirty="0">
                <a:solidFill>
                  <a:srgbClr val="002060"/>
                </a:solidFill>
                <a:latin typeface="Roboto" panose="02000000000000000000" pitchFamily="2" charset="0"/>
                <a:ea typeface="EB Garamond" panose="00000500000000000000" pitchFamily="2" charset="0"/>
              </a:rPr>
              <a:t> </a:t>
            </a:r>
            <a:r>
              <a:rPr lang="en-US" b="0" i="0" dirty="0">
                <a:solidFill>
                  <a:srgbClr val="002060"/>
                </a:solidFill>
                <a:effectLst/>
                <a:latin typeface="Roboto" panose="02000000000000000000" pitchFamily="2" charset="0"/>
              </a:rPr>
              <a:t>the </a:t>
            </a:r>
            <a:r>
              <a:rPr lang="en-US" b="0" i="0" dirty="0" err="1">
                <a:solidFill>
                  <a:srgbClr val="002060"/>
                </a:solidFill>
                <a:effectLst/>
                <a:latin typeface="Roboto" panose="02000000000000000000" pitchFamily="2" charset="0"/>
              </a:rPr>
              <a:t>colspan</a:t>
            </a:r>
            <a:r>
              <a:rPr lang="en-US" b="0" i="0" dirty="0">
                <a:solidFill>
                  <a:srgbClr val="002060"/>
                </a:solidFill>
                <a:effectLst/>
                <a:latin typeface="Roboto" panose="02000000000000000000" pitchFamily="2" charset="0"/>
              </a:rPr>
              <a:t> attribute is for merging columns of the table.</a:t>
            </a:r>
          </a:p>
          <a:p>
            <a:pPr>
              <a:lnSpc>
                <a:spcPct val="150000"/>
              </a:lnSpc>
            </a:pPr>
            <a:r>
              <a:rPr lang="en-US" b="1" dirty="0">
                <a:solidFill>
                  <a:srgbClr val="002060"/>
                </a:solidFill>
                <a:latin typeface="EB Garamond" panose="00000500000000000000" pitchFamily="2" charset="0"/>
                <a:ea typeface="EB Garamond" panose="00000500000000000000" pitchFamily="2" charset="0"/>
              </a:rPr>
              <a:t>● </a:t>
            </a:r>
            <a:r>
              <a:rPr lang="en-US" dirty="0">
                <a:solidFill>
                  <a:srgbClr val="002060"/>
                </a:solidFill>
                <a:latin typeface="EB Garamond" panose="00000500000000000000" pitchFamily="2" charset="0"/>
                <a:ea typeface="EB Garamond" panose="00000500000000000000" pitchFamily="2" charset="0"/>
              </a:rPr>
              <a:t>The input type as text to define a single line text field . An on-click function is also included in order to display the numbers  which ever the users click to perform the operation and the input type is given as button Arithmetic operations such as Addition, Subtraction, Multiplication, Division can be performed using map functions. </a:t>
            </a:r>
          </a:p>
          <a:p>
            <a:pPr>
              <a:lnSpc>
                <a:spcPct val="150000"/>
              </a:lnSpc>
            </a:pPr>
            <a:endParaRPr lang="en-IN" b="1" dirty="0">
              <a:solidFill>
                <a:schemeClr val="bg2"/>
              </a:solidFill>
              <a:latin typeface="EB Garamond" panose="00000500000000000000" pitchFamily="2" charset="0"/>
              <a:ea typeface="EB Garamond" panose="00000500000000000000" pitchFamily="2"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048580"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p>
        </p:txBody>
      </p:sp>
      <p:sp>
        <p:nvSpPr>
          <p:cNvPr id="1048581" name="Google Shape;1880;p212"/>
          <p:cNvSpPr txBox="1">
            <a:spLocks noGrp="1"/>
          </p:cNvSpPr>
          <p:nvPr>
            <p:ph type="body" idx="2"/>
          </p:nvPr>
        </p:nvSpPr>
        <p:spPr>
          <a:xfrm>
            <a:off x="4089330" y="2112420"/>
            <a:ext cx="2722200" cy="523180"/>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lang="en-US" b="0" i="0">
                <a:solidFill>
                  <a:srgbClr val="BD8738"/>
                </a:solidFill>
                <a:latin typeface="EB Garamond SemiBold"/>
                <a:ea typeface="EB Garamond SemiBold"/>
                <a:cs typeface="EB Garamond SemiBold"/>
                <a:sym typeface="EB Garamond SemiBold"/>
              </a:rPr>
              <a:t>https://github.com/Koshiga17/front-end-development.git</a:t>
            </a:r>
            <a:endParaRPr b="0" i="0" dirty="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10</Slides>
  <Notes>5</Notes>
  <HiddenSlides>0</HiddenSlide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Simple Light</vt:lpstr>
      <vt:lpstr>PowerPoint Presentation</vt:lpstr>
      <vt:lpstr> CALCULATOR AND TEXT EDITOR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2020PITIT137</cp:lastModifiedBy>
  <cp:revision>7</cp:revision>
  <dcterms:created xsi:type="dcterms:W3CDTF">2020-08-12T13:21:46Z</dcterms:created>
  <dcterms:modified xsi:type="dcterms:W3CDTF">2023-03-18T15:32:21Z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cf5dc8a2e15843089602e6c6dee9f915</vt:lpwstr>
  </property>
</Properties>
</file>